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21"/>
  </p:notesMasterIdLst>
  <p:sldIdLst>
    <p:sldId id="256" r:id="rId2"/>
    <p:sldId id="259" r:id="rId3"/>
    <p:sldId id="262" r:id="rId4"/>
    <p:sldId id="260" r:id="rId5"/>
    <p:sldId id="276" r:id="rId6"/>
    <p:sldId id="263" r:id="rId7"/>
    <p:sldId id="265" r:id="rId8"/>
    <p:sldId id="277" r:id="rId9"/>
    <p:sldId id="264" r:id="rId10"/>
    <p:sldId id="275" r:id="rId11"/>
    <p:sldId id="266" r:id="rId12"/>
    <p:sldId id="272" r:id="rId13"/>
    <p:sldId id="268" r:id="rId14"/>
    <p:sldId id="269" r:id="rId15"/>
    <p:sldId id="261" r:id="rId16"/>
    <p:sldId id="258" r:id="rId17"/>
    <p:sldId id="257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BB0D8D-E5BE-5A04-5648-3ACB5BAE3744}" v="1071" dt="2021-01-14T23:06:55.440"/>
    <p1510:client id="{7C5FB09F-A04E-B000-DB62-D51D320941AD}" v="13" dt="2021-03-02T16:50:48.274"/>
    <p1510:client id="{B53D9EA9-27F7-ACB0-D157-433182CF4A09}" v="3561" dt="2020-11-07T02:31:48.217"/>
    <p1510:client id="{F6F6FAEB-EE9F-DC49-91FB-0A1592E5FA6F}" v="9" dt="2020-12-12T23:17:27.4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wartz, Scott (gck8gd)" userId="S::gck8gd@virginia.edu::b9bb6145-a89d-4415-a5be-417b375d8448" providerId="AD" clId="Web-{B53D9EA9-27F7-ACB0-D157-433182CF4A09}"/>
    <pc:docChg chg="addSld delSld modSld sldOrd addMainMaster delMainMaster">
      <pc:chgData name="Schwartz, Scott (gck8gd)" userId="S::gck8gd@virginia.edu::b9bb6145-a89d-4415-a5be-417b375d8448" providerId="AD" clId="Web-{B53D9EA9-27F7-ACB0-D157-433182CF4A09}" dt="2020-11-07T02:31:48.217" v="3522" actId="20577"/>
      <pc:docMkLst>
        <pc:docMk/>
      </pc:docMkLst>
      <pc:sldChg chg="addSp delSp modSp mod setBg modClrScheme chgLayout">
        <pc:chgData name="Schwartz, Scott (gck8gd)" userId="S::gck8gd@virginia.edu::b9bb6145-a89d-4415-a5be-417b375d8448" providerId="AD" clId="Web-{B53D9EA9-27F7-ACB0-D157-433182CF4A09}" dt="2020-11-06T23:26:10.098" v="324" actId="20577"/>
        <pc:sldMkLst>
          <pc:docMk/>
          <pc:sldMk cId="109857222" sldId="256"/>
        </pc:sldMkLst>
        <pc:spChg chg="mod">
          <ac:chgData name="Schwartz, Scott (gck8gd)" userId="S::gck8gd@virginia.edu::b9bb6145-a89d-4415-a5be-417b375d8448" providerId="AD" clId="Web-{B53D9EA9-27F7-ACB0-D157-433182CF4A09}" dt="2020-11-06T23:25:14.237" v="303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chwartz, Scott (gck8gd)" userId="S::gck8gd@virginia.edu::b9bb6145-a89d-4415-a5be-417b375d8448" providerId="AD" clId="Web-{B53D9EA9-27F7-ACB0-D157-433182CF4A09}" dt="2020-11-06T23:26:10.098" v="324" actId="20577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Schwartz, Scott (gck8gd)" userId="S::gck8gd@virginia.edu::b9bb6145-a89d-4415-a5be-417b375d8448" providerId="AD" clId="Web-{B53D9EA9-27F7-ACB0-D157-433182CF4A09}" dt="2020-11-06T23:25:14.237" v="303"/>
          <ac:spMkLst>
            <pc:docMk/>
            <pc:sldMk cId="109857222" sldId="256"/>
            <ac:spMk id="9" creationId="{37FDDF72-DE39-4F99-A3C1-DD9D7815D7DB}"/>
          </ac:spMkLst>
        </pc:spChg>
        <pc:spChg chg="add del">
          <ac:chgData name="Schwartz, Scott (gck8gd)" userId="S::gck8gd@virginia.edu::b9bb6145-a89d-4415-a5be-417b375d8448" providerId="AD" clId="Web-{B53D9EA9-27F7-ACB0-D157-433182CF4A09}" dt="2020-11-06T23:25:14.237" v="303"/>
          <ac:spMkLst>
            <pc:docMk/>
            <pc:sldMk cId="109857222" sldId="256"/>
            <ac:spMk id="11" creationId="{5E4ECE80-3AD1-450C-B62A-98788F193948}"/>
          </ac:spMkLst>
        </pc:spChg>
        <pc:spChg chg="add del">
          <ac:chgData name="Schwartz, Scott (gck8gd)" userId="S::gck8gd@virginia.edu::b9bb6145-a89d-4415-a5be-417b375d8448" providerId="AD" clId="Web-{B53D9EA9-27F7-ACB0-D157-433182CF4A09}" dt="2020-11-06T23:25:14.237" v="303"/>
          <ac:spMkLst>
            <pc:docMk/>
            <pc:sldMk cId="109857222" sldId="256"/>
            <ac:spMk id="13" creationId="{C4056FD6-9767-4B1A-ACC2-9883F6A5B86D}"/>
          </ac:spMkLst>
        </pc:spChg>
        <pc:spChg chg="add">
          <ac:chgData name="Schwartz, Scott (gck8gd)" userId="S::gck8gd@virginia.edu::b9bb6145-a89d-4415-a5be-417b375d8448" providerId="AD" clId="Web-{B53D9EA9-27F7-ACB0-D157-433182CF4A09}" dt="2020-11-06T23:25:14.237" v="303"/>
          <ac:spMkLst>
            <pc:docMk/>
            <pc:sldMk cId="109857222" sldId="256"/>
            <ac:spMk id="18" creationId="{1E644DE9-8D09-43E2-BA69-F57482CFC93A}"/>
          </ac:spMkLst>
        </pc:spChg>
        <pc:spChg chg="add">
          <ac:chgData name="Schwartz, Scott (gck8gd)" userId="S::gck8gd@virginia.edu::b9bb6145-a89d-4415-a5be-417b375d8448" providerId="AD" clId="Web-{B53D9EA9-27F7-ACB0-D157-433182CF4A09}" dt="2020-11-06T23:25:14.237" v="303"/>
          <ac:spMkLst>
            <pc:docMk/>
            <pc:sldMk cId="109857222" sldId="256"/>
            <ac:spMk id="20" creationId="{6C23C919-B32E-40FF-B3D8-631316E84E3E}"/>
          </ac:spMkLst>
        </pc:spChg>
        <pc:spChg chg="add">
          <ac:chgData name="Schwartz, Scott (gck8gd)" userId="S::gck8gd@virginia.edu::b9bb6145-a89d-4415-a5be-417b375d8448" providerId="AD" clId="Web-{B53D9EA9-27F7-ACB0-D157-433182CF4A09}" dt="2020-11-06T23:25:14.237" v="303"/>
          <ac:spMkLst>
            <pc:docMk/>
            <pc:sldMk cId="109857222" sldId="256"/>
            <ac:spMk id="22" creationId="{61B17B84-F8A7-4053-9C9D-91E3CA7FFEFA}"/>
          </ac:spMkLst>
        </pc:spChg>
        <pc:picChg chg="add mod">
          <ac:chgData name="Schwartz, Scott (gck8gd)" userId="S::gck8gd@virginia.edu::b9bb6145-a89d-4415-a5be-417b375d8448" providerId="AD" clId="Web-{B53D9EA9-27F7-ACB0-D157-433182CF4A09}" dt="2020-11-06T23:25:14.237" v="303"/>
          <ac:picMkLst>
            <pc:docMk/>
            <pc:sldMk cId="109857222" sldId="256"/>
            <ac:picMk id="4" creationId="{D83734C2-48F5-4686-A1B8-70F7EBF01650}"/>
          </ac:picMkLst>
        </pc:picChg>
      </pc:sldChg>
      <pc:sldChg chg="addSp delSp modSp new">
        <pc:chgData name="Schwartz, Scott (gck8gd)" userId="S::gck8gd@virginia.edu::b9bb6145-a89d-4415-a5be-417b375d8448" providerId="AD" clId="Web-{B53D9EA9-27F7-ACB0-D157-433182CF4A09}" dt="2020-11-07T02:21:02.057" v="2763" actId="20577"/>
        <pc:sldMkLst>
          <pc:docMk/>
          <pc:sldMk cId="3846787443" sldId="257"/>
        </pc:sldMkLst>
        <pc:spChg chg="mod">
          <ac:chgData name="Schwartz, Scott (gck8gd)" userId="S::gck8gd@virginia.edu::b9bb6145-a89d-4415-a5be-417b375d8448" providerId="AD" clId="Web-{B53D9EA9-27F7-ACB0-D157-433182CF4A09}" dt="2020-11-07T02:21:02.057" v="2763" actId="20577"/>
          <ac:spMkLst>
            <pc:docMk/>
            <pc:sldMk cId="3846787443" sldId="257"/>
            <ac:spMk id="2" creationId="{C44377D3-BF42-4A4E-A081-1F4DA43CB41E}"/>
          </ac:spMkLst>
        </pc:spChg>
        <pc:spChg chg="del">
          <ac:chgData name="Schwartz, Scott (gck8gd)" userId="S::gck8gd@virginia.edu::b9bb6145-a89d-4415-a5be-417b375d8448" providerId="AD" clId="Web-{B53D9EA9-27F7-ACB0-D157-433182CF4A09}" dt="2020-11-06T23:16:33.254" v="133"/>
          <ac:spMkLst>
            <pc:docMk/>
            <pc:sldMk cId="3846787443" sldId="257"/>
            <ac:spMk id="3" creationId="{909CD015-851E-4034-A341-B7E68394982F}"/>
          </ac:spMkLst>
        </pc:spChg>
        <pc:spChg chg="add mod">
          <ac:chgData name="Schwartz, Scott (gck8gd)" userId="S::gck8gd@virginia.edu::b9bb6145-a89d-4415-a5be-417b375d8448" providerId="AD" clId="Web-{B53D9EA9-27F7-ACB0-D157-433182CF4A09}" dt="2020-11-06T23:18:29.007" v="218" actId="20577"/>
          <ac:spMkLst>
            <pc:docMk/>
            <pc:sldMk cId="3846787443" sldId="257"/>
            <ac:spMk id="5" creationId="{21FB7D17-0C28-471D-AA45-3E906C148B72}"/>
          </ac:spMkLst>
        </pc:spChg>
        <pc:spChg chg="add mod">
          <ac:chgData name="Schwartz, Scott (gck8gd)" userId="S::gck8gd@virginia.edu::b9bb6145-a89d-4415-a5be-417b375d8448" providerId="AD" clId="Web-{B53D9EA9-27F7-ACB0-D157-433182CF4A09}" dt="2020-11-06T23:19:07.024" v="239" actId="1076"/>
          <ac:spMkLst>
            <pc:docMk/>
            <pc:sldMk cId="3846787443" sldId="257"/>
            <ac:spMk id="6" creationId="{6B3A4905-5A1B-46D8-ABFC-DDF6643DB01A}"/>
          </ac:spMkLst>
        </pc:spChg>
        <pc:spChg chg="add del mod">
          <ac:chgData name="Schwartz, Scott (gck8gd)" userId="S::gck8gd@virginia.edu::b9bb6145-a89d-4415-a5be-417b375d8448" providerId="AD" clId="Web-{B53D9EA9-27F7-ACB0-D157-433182CF4A09}" dt="2020-11-06T23:21:39.668" v="261"/>
          <ac:spMkLst>
            <pc:docMk/>
            <pc:sldMk cId="3846787443" sldId="257"/>
            <ac:spMk id="7" creationId="{AE27D523-D2DC-4F15-AA96-EC406D10CC2C}"/>
          </ac:spMkLst>
        </pc:spChg>
        <pc:spChg chg="add del mod">
          <ac:chgData name="Schwartz, Scott (gck8gd)" userId="S::gck8gd@virginia.edu::b9bb6145-a89d-4415-a5be-417b375d8448" providerId="AD" clId="Web-{B53D9EA9-27F7-ACB0-D157-433182CF4A09}" dt="2020-11-06T23:21:32.324" v="257"/>
          <ac:spMkLst>
            <pc:docMk/>
            <pc:sldMk cId="3846787443" sldId="257"/>
            <ac:spMk id="9" creationId="{14FEA724-98B1-416A-BB17-0445BE20C7F2}"/>
          </ac:spMkLst>
        </pc:spChg>
        <pc:picChg chg="add del mod ord">
          <ac:chgData name="Schwartz, Scott (gck8gd)" userId="S::gck8gd@virginia.edu::b9bb6145-a89d-4415-a5be-417b375d8448" providerId="AD" clId="Web-{B53D9EA9-27F7-ACB0-D157-433182CF4A09}" dt="2020-11-06T23:21:32.324" v="257"/>
          <ac:picMkLst>
            <pc:docMk/>
            <pc:sldMk cId="3846787443" sldId="257"/>
            <ac:picMk id="4" creationId="{EED0BA6E-C407-4AAB-ABAA-D074FA759450}"/>
          </ac:picMkLst>
        </pc:picChg>
      </pc:sldChg>
      <pc:sldChg chg="addSp delSp modSp add replId">
        <pc:chgData name="Schwartz, Scott (gck8gd)" userId="S::gck8gd@virginia.edu::b9bb6145-a89d-4415-a5be-417b375d8448" providerId="AD" clId="Web-{B53D9EA9-27F7-ACB0-D157-433182CF4A09}" dt="2020-11-06T23:24:43.236" v="302" actId="1076"/>
        <pc:sldMkLst>
          <pc:docMk/>
          <pc:sldMk cId="475723015" sldId="258"/>
        </pc:sldMkLst>
        <pc:spChg chg="del">
          <ac:chgData name="Schwartz, Scott (gck8gd)" userId="S::gck8gd@virginia.edu::b9bb6145-a89d-4415-a5be-417b375d8448" providerId="AD" clId="Web-{B53D9EA9-27F7-ACB0-D157-433182CF4A09}" dt="2020-11-06T23:23:43.437" v="270"/>
          <ac:spMkLst>
            <pc:docMk/>
            <pc:sldMk cId="475723015" sldId="258"/>
            <ac:spMk id="2" creationId="{C44377D3-BF42-4A4E-A081-1F4DA43CB41E}"/>
          </ac:spMkLst>
        </pc:spChg>
        <pc:spChg chg="del">
          <ac:chgData name="Schwartz, Scott (gck8gd)" userId="S::gck8gd@virginia.edu::b9bb6145-a89d-4415-a5be-417b375d8448" providerId="AD" clId="Web-{B53D9EA9-27F7-ACB0-D157-433182CF4A09}" dt="2020-11-06T23:21:54.434" v="263"/>
          <ac:spMkLst>
            <pc:docMk/>
            <pc:sldMk cId="475723015" sldId="258"/>
            <ac:spMk id="5" creationId="{21FB7D17-0C28-471D-AA45-3E906C148B72}"/>
          </ac:spMkLst>
        </pc:spChg>
        <pc:spChg chg="del mod">
          <ac:chgData name="Schwartz, Scott (gck8gd)" userId="S::gck8gd@virginia.edu::b9bb6145-a89d-4415-a5be-417b375d8448" providerId="AD" clId="Web-{B53D9EA9-27F7-ACB0-D157-433182CF4A09}" dt="2020-11-06T23:23:14.483" v="268"/>
          <ac:spMkLst>
            <pc:docMk/>
            <pc:sldMk cId="475723015" sldId="258"/>
            <ac:spMk id="6" creationId="{6B3A4905-5A1B-46D8-ABFC-DDF6643DB01A}"/>
          </ac:spMkLst>
        </pc:spChg>
        <pc:spChg chg="mod">
          <ac:chgData name="Schwartz, Scott (gck8gd)" userId="S::gck8gd@virginia.edu::b9bb6145-a89d-4415-a5be-417b375d8448" providerId="AD" clId="Web-{B53D9EA9-27F7-ACB0-D157-433182CF4A09}" dt="2020-11-06T23:23:46.797" v="271" actId="20577"/>
          <ac:spMkLst>
            <pc:docMk/>
            <pc:sldMk cId="475723015" sldId="258"/>
            <ac:spMk id="7" creationId="{AE27D523-D2DC-4F15-AA96-EC406D10CC2C}"/>
          </ac:spMkLst>
        </pc:spChg>
        <pc:spChg chg="add del mod ord">
          <ac:chgData name="Schwartz, Scott (gck8gd)" userId="S::gck8gd@virginia.edu::b9bb6145-a89d-4415-a5be-417b375d8448" providerId="AD" clId="Web-{B53D9EA9-27F7-ACB0-D157-433182CF4A09}" dt="2020-11-06T23:23:32.031" v="269"/>
          <ac:spMkLst>
            <pc:docMk/>
            <pc:sldMk cId="475723015" sldId="258"/>
            <ac:spMk id="8" creationId="{D37E88E2-7BEA-49AA-BF9C-BAA4BEB0D208}"/>
          </ac:spMkLst>
        </pc:spChg>
        <pc:spChg chg="add mod">
          <ac:chgData name="Schwartz, Scott (gck8gd)" userId="S::gck8gd@virginia.edu::b9bb6145-a89d-4415-a5be-417b375d8448" providerId="AD" clId="Web-{B53D9EA9-27F7-ACB0-D157-433182CF4A09}" dt="2020-11-06T23:24:30.188" v="297" actId="20577"/>
          <ac:spMkLst>
            <pc:docMk/>
            <pc:sldMk cId="475723015" sldId="258"/>
            <ac:spMk id="11" creationId="{9623A958-9BF3-47B6-A958-257EB29C722C}"/>
          </ac:spMkLst>
        </pc:spChg>
        <pc:picChg chg="del">
          <ac:chgData name="Schwartz, Scott (gck8gd)" userId="S::gck8gd@virginia.edu::b9bb6145-a89d-4415-a5be-417b375d8448" providerId="AD" clId="Web-{B53D9EA9-27F7-ACB0-D157-433182CF4A09}" dt="2020-11-06T23:21:43.278" v="262"/>
          <ac:picMkLst>
            <pc:docMk/>
            <pc:sldMk cId="475723015" sldId="258"/>
            <ac:picMk id="4" creationId="{EED0BA6E-C407-4AAB-ABAA-D074FA759450}"/>
          </ac:picMkLst>
        </pc:picChg>
        <pc:picChg chg="add mod ord">
          <ac:chgData name="Schwartz, Scott (gck8gd)" userId="S::gck8gd@virginia.edu::b9bb6145-a89d-4415-a5be-417b375d8448" providerId="AD" clId="Web-{B53D9EA9-27F7-ACB0-D157-433182CF4A09}" dt="2020-11-06T23:24:43.236" v="302" actId="1076"/>
          <ac:picMkLst>
            <pc:docMk/>
            <pc:sldMk cId="475723015" sldId="258"/>
            <ac:picMk id="9" creationId="{C9016D54-34D9-4CFF-B9EF-D7AEF4DC6F5B}"/>
          </ac:picMkLst>
        </pc:picChg>
      </pc:sldChg>
      <pc:sldChg chg="addSp delSp modSp new">
        <pc:chgData name="Schwartz, Scott (gck8gd)" userId="S::gck8gd@virginia.edu::b9bb6145-a89d-4415-a5be-417b375d8448" providerId="AD" clId="Web-{B53D9EA9-27F7-ACB0-D157-433182CF4A09}" dt="2020-11-07T02:18:46.190" v="2749" actId="1076"/>
        <pc:sldMkLst>
          <pc:docMk/>
          <pc:sldMk cId="3785158733" sldId="259"/>
        </pc:sldMkLst>
        <pc:spChg chg="mod">
          <ac:chgData name="Schwartz, Scott (gck8gd)" userId="S::gck8gd@virginia.edu::b9bb6145-a89d-4415-a5be-417b375d8448" providerId="AD" clId="Web-{B53D9EA9-27F7-ACB0-D157-433182CF4A09}" dt="2020-11-07T00:19:17.938" v="1084" actId="1076"/>
          <ac:spMkLst>
            <pc:docMk/>
            <pc:sldMk cId="3785158733" sldId="259"/>
            <ac:spMk id="2" creationId="{F5CC94D3-53EC-4A11-AD9B-0DFB05920589}"/>
          </ac:spMkLst>
        </pc:spChg>
        <pc:spChg chg="mod">
          <ac:chgData name="Schwartz, Scott (gck8gd)" userId="S::gck8gd@virginia.edu::b9bb6145-a89d-4415-a5be-417b375d8448" providerId="AD" clId="Web-{B53D9EA9-27F7-ACB0-D157-433182CF4A09}" dt="2020-11-07T02:18:38.674" v="2734" actId="1076"/>
          <ac:spMkLst>
            <pc:docMk/>
            <pc:sldMk cId="3785158733" sldId="259"/>
            <ac:spMk id="3" creationId="{ACF9AAD7-DBC6-4D20-ADA9-02CAC087CA63}"/>
          </ac:spMkLst>
        </pc:spChg>
        <pc:spChg chg="mod">
          <ac:chgData name="Schwartz, Scott (gck8gd)" userId="S::gck8gd@virginia.edu::b9bb6145-a89d-4415-a5be-417b375d8448" providerId="AD" clId="Web-{B53D9EA9-27F7-ACB0-D157-433182CF4A09}" dt="2020-11-07T02:18:38.690" v="2735" actId="1076"/>
          <ac:spMkLst>
            <pc:docMk/>
            <pc:sldMk cId="3785158733" sldId="259"/>
            <ac:spMk id="4" creationId="{73AA3C5C-932C-48BD-B497-C3719627880B}"/>
          </ac:spMkLst>
        </pc:spChg>
        <pc:spChg chg="del mod">
          <ac:chgData name="Schwartz, Scott (gck8gd)" userId="S::gck8gd@virginia.edu::b9bb6145-a89d-4415-a5be-417b375d8448" providerId="AD" clId="Web-{B53D9EA9-27F7-ACB0-D157-433182CF4A09}" dt="2020-11-07T01:54:51.375" v="2400"/>
          <ac:spMkLst>
            <pc:docMk/>
            <pc:sldMk cId="3785158733" sldId="259"/>
            <ac:spMk id="5" creationId="{F4348AB0-761C-42F7-8B1B-D98194B7B2F0}"/>
          </ac:spMkLst>
        </pc:spChg>
        <pc:spChg chg="del">
          <ac:chgData name="Schwartz, Scott (gck8gd)" userId="S::gck8gd@virginia.edu::b9bb6145-a89d-4415-a5be-417b375d8448" providerId="AD" clId="Web-{B53D9EA9-27F7-ACB0-D157-433182CF4A09}" dt="2020-11-06T23:29:46.229" v="441"/>
          <ac:spMkLst>
            <pc:docMk/>
            <pc:sldMk cId="3785158733" sldId="259"/>
            <ac:spMk id="6" creationId="{C94EBE53-3C09-496A-BA1B-043823E43C73}"/>
          </ac:spMkLst>
        </pc:spChg>
        <pc:spChg chg="add del mod">
          <ac:chgData name="Schwartz, Scott (gck8gd)" userId="S::gck8gd@virginia.edu::b9bb6145-a89d-4415-a5be-417b375d8448" providerId="AD" clId="Web-{B53D9EA9-27F7-ACB0-D157-433182CF4A09}" dt="2020-11-07T01:54:51.187" v="2398"/>
          <ac:spMkLst>
            <pc:docMk/>
            <pc:sldMk cId="3785158733" sldId="259"/>
            <ac:spMk id="11" creationId="{09008E6E-EF72-4F9D-AEE4-6FF72BAFC43F}"/>
          </ac:spMkLst>
        </pc:spChg>
        <pc:spChg chg="add mod">
          <ac:chgData name="Schwartz, Scott (gck8gd)" userId="S::gck8gd@virginia.edu::b9bb6145-a89d-4415-a5be-417b375d8448" providerId="AD" clId="Web-{B53D9EA9-27F7-ACB0-D157-433182CF4A09}" dt="2020-11-07T02:18:46.143" v="2745" actId="1076"/>
          <ac:spMkLst>
            <pc:docMk/>
            <pc:sldMk cId="3785158733" sldId="259"/>
            <ac:spMk id="23" creationId="{8735AF0D-E173-407A-A87E-D74C52BB6AF4}"/>
          </ac:spMkLst>
        </pc:spChg>
        <pc:spChg chg="add del mod">
          <ac:chgData name="Schwartz, Scott (gck8gd)" userId="S::gck8gd@virginia.edu::b9bb6145-a89d-4415-a5be-417b375d8448" providerId="AD" clId="Web-{B53D9EA9-27F7-ACB0-D157-433182CF4A09}" dt="2020-11-07T01:58:16.615" v="2454"/>
          <ac:spMkLst>
            <pc:docMk/>
            <pc:sldMk cId="3785158733" sldId="259"/>
            <ac:spMk id="25" creationId="{8CDA2752-64C2-44D2-BB6D-E9BB977CB930}"/>
          </ac:spMkLst>
        </pc:spChg>
        <pc:picChg chg="add mod">
          <ac:chgData name="Schwartz, Scott (gck8gd)" userId="S::gck8gd@virginia.edu::b9bb6145-a89d-4415-a5be-417b375d8448" providerId="AD" clId="Web-{B53D9EA9-27F7-ACB0-D157-433182CF4A09}" dt="2020-11-07T02:18:38.721" v="2738" actId="1076"/>
          <ac:picMkLst>
            <pc:docMk/>
            <pc:sldMk cId="3785158733" sldId="259"/>
            <ac:picMk id="6" creationId="{C0C6B0B8-D9FA-425F-9405-A7680F7764E3}"/>
          </ac:picMkLst>
        </pc:picChg>
        <pc:picChg chg="add mod ord">
          <ac:chgData name="Schwartz, Scott (gck8gd)" userId="S::gck8gd@virginia.edu::b9bb6145-a89d-4415-a5be-417b375d8448" providerId="AD" clId="Web-{B53D9EA9-27F7-ACB0-D157-433182CF4A09}" dt="2020-11-07T02:18:38.690" v="2736" actId="1076"/>
          <ac:picMkLst>
            <pc:docMk/>
            <pc:sldMk cId="3785158733" sldId="259"/>
            <ac:picMk id="7" creationId="{177A70DB-34DF-4279-A91B-BA8700F5100F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2:18:38.705" v="2737" actId="1076"/>
          <ac:picMkLst>
            <pc:docMk/>
            <pc:sldMk cId="3785158733" sldId="259"/>
            <ac:picMk id="8" creationId="{69760349-644E-48BD-94CE-48CFBD61EF75}"/>
          </ac:picMkLst>
        </pc:picChg>
        <pc:picChg chg="add del mod">
          <ac:chgData name="Schwartz, Scott (gck8gd)" userId="S::gck8gd@virginia.edu::b9bb6145-a89d-4415-a5be-417b375d8448" providerId="AD" clId="Web-{B53D9EA9-27F7-ACB0-D157-433182CF4A09}" dt="2020-11-07T01:54:51.187" v="2399"/>
          <ac:picMkLst>
            <pc:docMk/>
            <pc:sldMk cId="3785158733" sldId="259"/>
            <ac:picMk id="9" creationId="{F09ADECD-C71E-439F-A207-5192C70AF7B9}"/>
          </ac:picMkLst>
        </pc:picChg>
        <pc:picChg chg="add del mod">
          <ac:chgData name="Schwartz, Scott (gck8gd)" userId="S::gck8gd@virginia.edu::b9bb6145-a89d-4415-a5be-417b375d8448" providerId="AD" clId="Web-{B53D9EA9-27F7-ACB0-D157-433182CF4A09}" dt="2020-11-07T00:07:32.006" v="773"/>
          <ac:picMkLst>
            <pc:docMk/>
            <pc:sldMk cId="3785158733" sldId="259"/>
            <ac:picMk id="10" creationId="{98063699-3AEB-48EC-8262-844F24F0C82A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2:18:46.081" v="2741" actId="1076"/>
          <ac:picMkLst>
            <pc:docMk/>
            <pc:sldMk cId="3785158733" sldId="259"/>
            <ac:picMk id="13" creationId="{7B8B3060-E04E-4367-9822-A070E829A004}"/>
          </ac:picMkLst>
        </pc:picChg>
        <pc:picChg chg="add del mod">
          <ac:chgData name="Schwartz, Scott (gck8gd)" userId="S::gck8gd@virginia.edu::b9bb6145-a89d-4415-a5be-417b375d8448" providerId="AD" clId="Web-{B53D9EA9-27F7-ACB0-D157-433182CF4A09}" dt="2020-11-07T01:54:25.296" v="2382"/>
          <ac:picMkLst>
            <pc:docMk/>
            <pc:sldMk cId="3785158733" sldId="259"/>
            <ac:picMk id="14" creationId="{660090CF-7AB9-469B-BE01-CB28ADA5B3C0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2:18:46.096" v="2742" actId="1076"/>
          <ac:picMkLst>
            <pc:docMk/>
            <pc:sldMk cId="3785158733" sldId="259"/>
            <ac:picMk id="16" creationId="{8B76CC89-E562-4D10-828E-79CB04948720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2:18:38.737" v="2739" actId="1076"/>
          <ac:picMkLst>
            <pc:docMk/>
            <pc:sldMk cId="3785158733" sldId="259"/>
            <ac:picMk id="18" creationId="{253FAA49-64A0-4442-8B2D-8FB499C43F11}"/>
          </ac:picMkLst>
        </pc:picChg>
        <pc:picChg chg="add del mod">
          <ac:chgData name="Schwartz, Scott (gck8gd)" userId="S::gck8gd@virginia.edu::b9bb6145-a89d-4415-a5be-417b375d8448" providerId="AD" clId="Web-{B53D9EA9-27F7-ACB0-D157-433182CF4A09}" dt="2020-11-07T01:54:51.187" v="2397"/>
          <ac:picMkLst>
            <pc:docMk/>
            <pc:sldMk cId="3785158733" sldId="259"/>
            <ac:picMk id="20" creationId="{F07C04A3-A5D0-4F4F-A41C-8353FB265BBB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2:18:46.112" v="2743" actId="1076"/>
          <ac:picMkLst>
            <pc:docMk/>
            <pc:sldMk cId="3785158733" sldId="259"/>
            <ac:picMk id="21" creationId="{DAEACE3F-D4EE-4F7A-9714-AB755E41D784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2:18:46.127" v="2744" actId="1076"/>
          <ac:picMkLst>
            <pc:docMk/>
            <pc:sldMk cId="3785158733" sldId="259"/>
            <ac:picMk id="22" creationId="{6511649A-E933-4E93-BB22-BA68D6BC0092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2:18:46.159" v="2746" actId="1076"/>
          <ac:picMkLst>
            <pc:docMk/>
            <pc:sldMk cId="3785158733" sldId="259"/>
            <ac:picMk id="27" creationId="{A277B0A9-EC96-4886-BEE1-B67ACA081D8C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2:18:46.159" v="2747" actId="1076"/>
          <ac:picMkLst>
            <pc:docMk/>
            <pc:sldMk cId="3785158733" sldId="259"/>
            <ac:picMk id="28" creationId="{DC6D511B-DB53-433D-AC3D-1C800E2C2B0A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2:18:46.174" v="2748" actId="1076"/>
          <ac:picMkLst>
            <pc:docMk/>
            <pc:sldMk cId="3785158733" sldId="259"/>
            <ac:picMk id="29" creationId="{EA1AB33E-8F57-49F9-9243-C4AD3E651047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2:18:38.752" v="2740" actId="1076"/>
          <ac:picMkLst>
            <pc:docMk/>
            <pc:sldMk cId="3785158733" sldId="259"/>
            <ac:picMk id="31" creationId="{925080BE-C68B-4A8F-9ACC-85CABAFBCC24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2:18:46.190" v="2749" actId="1076"/>
          <ac:picMkLst>
            <pc:docMk/>
            <pc:sldMk cId="3785158733" sldId="259"/>
            <ac:picMk id="33" creationId="{74539DBF-D1FF-4A67-8C08-FDAB94473E40}"/>
          </ac:picMkLst>
        </pc:picChg>
      </pc:sldChg>
      <pc:sldChg chg="addSp delSp modSp add replId">
        <pc:chgData name="Schwartz, Scott (gck8gd)" userId="S::gck8gd@virginia.edu::b9bb6145-a89d-4415-a5be-417b375d8448" providerId="AD" clId="Web-{B53D9EA9-27F7-ACB0-D157-433182CF4A09}" dt="2020-11-07T01:07:59.615" v="1987" actId="14100"/>
        <pc:sldMkLst>
          <pc:docMk/>
          <pc:sldMk cId="252127297" sldId="260"/>
        </pc:sldMkLst>
        <pc:spChg chg="mod">
          <ac:chgData name="Schwartz, Scott (gck8gd)" userId="S::gck8gd@virginia.edu::b9bb6145-a89d-4415-a5be-417b375d8448" providerId="AD" clId="Web-{B53D9EA9-27F7-ACB0-D157-433182CF4A09}" dt="2020-11-06T23:37:06.694" v="668" actId="20577"/>
          <ac:spMkLst>
            <pc:docMk/>
            <pc:sldMk cId="252127297" sldId="260"/>
            <ac:spMk id="2" creationId="{F5CC94D3-53EC-4A11-AD9B-0DFB05920589}"/>
          </ac:spMkLst>
        </pc:spChg>
        <pc:spChg chg="del mod">
          <ac:chgData name="Schwartz, Scott (gck8gd)" userId="S::gck8gd@virginia.edu::b9bb6145-a89d-4415-a5be-417b375d8448" providerId="AD" clId="Web-{B53D9EA9-27F7-ACB0-D157-433182CF4A09}" dt="2020-11-07T00:33:13.707" v="1429"/>
          <ac:spMkLst>
            <pc:docMk/>
            <pc:sldMk cId="252127297" sldId="260"/>
            <ac:spMk id="3" creationId="{ACF9AAD7-DBC6-4D20-ADA9-02CAC087CA63}"/>
          </ac:spMkLst>
        </pc:spChg>
        <pc:spChg chg="mod">
          <ac:chgData name="Schwartz, Scott (gck8gd)" userId="S::gck8gd@virginia.edu::b9bb6145-a89d-4415-a5be-417b375d8448" providerId="AD" clId="Web-{B53D9EA9-27F7-ACB0-D157-433182CF4A09}" dt="2020-11-07T00:32:26.784" v="1418" actId="20577"/>
          <ac:spMkLst>
            <pc:docMk/>
            <pc:sldMk cId="252127297" sldId="260"/>
            <ac:spMk id="4" creationId="{73AA3C5C-932C-48BD-B497-C3719627880B}"/>
          </ac:spMkLst>
        </pc:spChg>
        <pc:spChg chg="del mod">
          <ac:chgData name="Schwartz, Scott (gck8gd)" userId="S::gck8gd@virginia.edu::b9bb6145-a89d-4415-a5be-417b375d8448" providerId="AD" clId="Web-{B53D9EA9-27F7-ACB0-D157-433182CF4A09}" dt="2020-11-07T00:27:17.368" v="1269"/>
          <ac:spMkLst>
            <pc:docMk/>
            <pc:sldMk cId="252127297" sldId="260"/>
            <ac:spMk id="5" creationId="{F4348AB0-761C-42F7-8B1B-D98194B7B2F0}"/>
          </ac:spMkLst>
        </pc:spChg>
        <pc:spChg chg="add del mod">
          <ac:chgData name="Schwartz, Scott (gck8gd)" userId="S::gck8gd@virginia.edu::b9bb6145-a89d-4415-a5be-417b375d8448" providerId="AD" clId="Web-{B53D9EA9-27F7-ACB0-D157-433182CF4A09}" dt="2020-11-07T00:27:28.196" v="1272"/>
          <ac:spMkLst>
            <pc:docMk/>
            <pc:sldMk cId="252127297" sldId="260"/>
            <ac:spMk id="9" creationId="{3F9DBA8E-9B29-4879-80A8-AD467460F888}"/>
          </ac:spMkLst>
        </pc:spChg>
        <pc:spChg chg="add del mod">
          <ac:chgData name="Schwartz, Scott (gck8gd)" userId="S::gck8gd@virginia.edu::b9bb6145-a89d-4415-a5be-417b375d8448" providerId="AD" clId="Web-{B53D9EA9-27F7-ACB0-D157-433182CF4A09}" dt="2020-11-07T00:02:59.170" v="707"/>
          <ac:spMkLst>
            <pc:docMk/>
            <pc:sldMk cId="252127297" sldId="260"/>
            <ac:spMk id="10" creationId="{4EDF2AEF-B71D-4295-9DC8-D7620DFC9A2E}"/>
          </ac:spMkLst>
        </pc:spChg>
        <pc:spChg chg="del mod">
          <ac:chgData name="Schwartz, Scott (gck8gd)" userId="S::gck8gd@virginia.edu::b9bb6145-a89d-4415-a5be-417b375d8448" providerId="AD" clId="Web-{B53D9EA9-27F7-ACB0-D157-433182CF4A09}" dt="2020-11-07T00:27:33.821" v="1276"/>
          <ac:spMkLst>
            <pc:docMk/>
            <pc:sldMk cId="252127297" sldId="260"/>
            <ac:spMk id="11" creationId="{09008E6E-EF72-4F9D-AEE4-6FF72BAFC43F}"/>
          </ac:spMkLst>
        </pc:spChg>
        <pc:spChg chg="add del mod">
          <ac:chgData name="Schwartz, Scott (gck8gd)" userId="S::gck8gd@virginia.edu::b9bb6145-a89d-4415-a5be-417b375d8448" providerId="AD" clId="Web-{B53D9EA9-27F7-ACB0-D157-433182CF4A09}" dt="2020-11-07T00:27:32.040" v="1275"/>
          <ac:spMkLst>
            <pc:docMk/>
            <pc:sldMk cId="252127297" sldId="260"/>
            <ac:spMk id="13" creationId="{0E9623B5-EE26-4FC7-86C7-ED09B40B64F8}"/>
          </ac:spMkLst>
        </pc:spChg>
        <pc:spChg chg="add del mod">
          <ac:chgData name="Schwartz, Scott (gck8gd)" userId="S::gck8gd@virginia.edu::b9bb6145-a89d-4415-a5be-417b375d8448" providerId="AD" clId="Web-{B53D9EA9-27F7-ACB0-D157-433182CF4A09}" dt="2020-11-07T00:27:26.383" v="1271"/>
          <ac:spMkLst>
            <pc:docMk/>
            <pc:sldMk cId="252127297" sldId="260"/>
            <ac:spMk id="20" creationId="{951E9405-1F32-4D4C-8978-F1EEA1F5BEAE}"/>
          </ac:spMkLst>
        </pc:spChg>
        <pc:spChg chg="add del mod">
          <ac:chgData name="Schwartz, Scott (gck8gd)" userId="S::gck8gd@virginia.edu::b9bb6145-a89d-4415-a5be-417b375d8448" providerId="AD" clId="Web-{B53D9EA9-27F7-ACB0-D157-433182CF4A09}" dt="2020-11-07T00:33:21.020" v="1430"/>
          <ac:spMkLst>
            <pc:docMk/>
            <pc:sldMk cId="252127297" sldId="260"/>
            <ac:spMk id="23" creationId="{D784078F-E383-43EE-86D0-038295C2391F}"/>
          </ac:spMkLst>
        </pc:spChg>
        <pc:picChg chg="add mod ord">
          <ac:chgData name="Schwartz, Scott (gck8gd)" userId="S::gck8gd@virginia.edu::b9bb6145-a89d-4415-a5be-417b375d8448" providerId="AD" clId="Web-{B53D9EA9-27F7-ACB0-D157-433182CF4A09}" dt="2020-11-07T00:42:14.613" v="1623" actId="1076"/>
          <ac:picMkLst>
            <pc:docMk/>
            <pc:sldMk cId="252127297" sldId="260"/>
            <ac:picMk id="6" creationId="{2F501F5F-B52B-4BC3-94CA-1B2D87AC0562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0:33:45.317" v="1437" actId="1076"/>
          <ac:picMkLst>
            <pc:docMk/>
            <pc:sldMk cId="252127297" sldId="260"/>
            <ac:picMk id="7" creationId="{111D1736-7BA8-4285-9096-87475F496135}"/>
          </ac:picMkLst>
        </pc:picChg>
        <pc:picChg chg="del">
          <ac:chgData name="Schwartz, Scott (gck8gd)" userId="S::gck8gd@virginia.edu::b9bb6145-a89d-4415-a5be-417b375d8448" providerId="AD" clId="Web-{B53D9EA9-27F7-ACB0-D157-433182CF4A09}" dt="2020-11-06T23:37:21.788" v="702"/>
          <ac:picMkLst>
            <pc:docMk/>
            <pc:sldMk cId="252127297" sldId="260"/>
            <ac:picMk id="7" creationId="{177A70DB-34DF-4279-A91B-BA8700F5100F}"/>
          </ac:picMkLst>
        </pc:picChg>
        <pc:picChg chg="add del mod">
          <ac:chgData name="Schwartz, Scott (gck8gd)" userId="S::gck8gd@virginia.edu::b9bb6145-a89d-4415-a5be-417b375d8448" providerId="AD" clId="Web-{B53D9EA9-27F7-ACB0-D157-433182CF4A09}" dt="2020-11-07T00:27:22.836" v="1270"/>
          <ac:picMkLst>
            <pc:docMk/>
            <pc:sldMk cId="252127297" sldId="260"/>
            <ac:picMk id="8" creationId="{38098E62-1261-464A-B10C-9518F4602B44}"/>
          </ac:picMkLst>
        </pc:picChg>
        <pc:picChg chg="del">
          <ac:chgData name="Schwartz, Scott (gck8gd)" userId="S::gck8gd@virginia.edu::b9bb6145-a89d-4415-a5be-417b375d8448" providerId="AD" clId="Web-{B53D9EA9-27F7-ACB0-D157-433182CF4A09}" dt="2020-11-06T23:37:22.788" v="703"/>
          <ac:picMkLst>
            <pc:docMk/>
            <pc:sldMk cId="252127297" sldId="260"/>
            <ac:picMk id="8" creationId="{69760349-644E-48BD-94CE-48CFBD61EF75}"/>
          </ac:picMkLst>
        </pc:picChg>
        <pc:picChg chg="del">
          <ac:chgData name="Schwartz, Scott (gck8gd)" userId="S::gck8gd@virginia.edu::b9bb6145-a89d-4415-a5be-417b375d8448" providerId="AD" clId="Web-{B53D9EA9-27F7-ACB0-D157-433182CF4A09}" dt="2020-11-06T23:37:26.835" v="704"/>
          <ac:picMkLst>
            <pc:docMk/>
            <pc:sldMk cId="252127297" sldId="260"/>
            <ac:picMk id="9" creationId="{F09ADECD-C71E-439F-A207-5192C70AF7B9}"/>
          </ac:picMkLst>
        </pc:picChg>
        <pc:picChg chg="add del mod">
          <ac:chgData name="Schwartz, Scott (gck8gd)" userId="S::gck8gd@virginia.edu::b9bb6145-a89d-4415-a5be-417b375d8448" providerId="AD" clId="Web-{B53D9EA9-27F7-ACB0-D157-433182CF4A09}" dt="2020-11-07T00:14:38.459" v="1021"/>
          <ac:picMkLst>
            <pc:docMk/>
            <pc:sldMk cId="252127297" sldId="260"/>
            <ac:picMk id="14" creationId="{0057360F-F18F-4B25-9C43-A263CB16D5E2}"/>
          </ac:picMkLst>
        </pc:picChg>
        <pc:picChg chg="add del mod">
          <ac:chgData name="Schwartz, Scott (gck8gd)" userId="S::gck8gd@virginia.edu::b9bb6145-a89d-4415-a5be-417b375d8448" providerId="AD" clId="Web-{B53D9EA9-27F7-ACB0-D157-433182CF4A09}" dt="2020-11-07T00:27:29.024" v="1273"/>
          <ac:picMkLst>
            <pc:docMk/>
            <pc:sldMk cId="252127297" sldId="260"/>
            <ac:picMk id="15" creationId="{4D0E3B8E-C4B7-4E50-8A03-16A993FAC98E}"/>
          </ac:picMkLst>
        </pc:picChg>
        <pc:picChg chg="add del mod">
          <ac:chgData name="Schwartz, Scott (gck8gd)" userId="S::gck8gd@virginia.edu::b9bb6145-a89d-4415-a5be-417b375d8448" providerId="AD" clId="Web-{B53D9EA9-27F7-ACB0-D157-433182CF4A09}" dt="2020-11-07T00:27:29.774" v="1274"/>
          <ac:picMkLst>
            <pc:docMk/>
            <pc:sldMk cId="252127297" sldId="260"/>
            <ac:picMk id="17" creationId="{F600A823-9E11-4DF1-9D05-AF1A1BF8F5AF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0:33:45.333" v="1438" actId="1076"/>
          <ac:picMkLst>
            <pc:docMk/>
            <pc:sldMk cId="252127297" sldId="260"/>
            <ac:picMk id="18" creationId="{2E7FC364-54F2-428E-8572-55C720A1B275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1:07:59.615" v="1987" actId="14100"/>
          <ac:picMkLst>
            <pc:docMk/>
            <pc:sldMk cId="252127297" sldId="260"/>
            <ac:picMk id="21" creationId="{DB7C3047-654A-497A-8EC6-BCBDA73C3C88}"/>
          </ac:picMkLst>
        </pc:picChg>
      </pc:sldChg>
      <pc:sldChg chg="addSp delSp modSp add replId">
        <pc:chgData name="Schwartz, Scott (gck8gd)" userId="S::gck8gd@virginia.edu::b9bb6145-a89d-4415-a5be-417b375d8448" providerId="AD" clId="Web-{B53D9EA9-27F7-ACB0-D157-433182CF4A09}" dt="2020-11-07T00:41:03.596" v="1609" actId="14100"/>
        <pc:sldMkLst>
          <pc:docMk/>
          <pc:sldMk cId="1567599937" sldId="261"/>
        </pc:sldMkLst>
        <pc:spChg chg="mod">
          <ac:chgData name="Schwartz, Scott (gck8gd)" userId="S::gck8gd@virginia.edu::b9bb6145-a89d-4415-a5be-417b375d8448" providerId="AD" clId="Web-{B53D9EA9-27F7-ACB0-D157-433182CF4A09}" dt="2020-11-07T00:24:50.551" v="1215" actId="20577"/>
          <ac:spMkLst>
            <pc:docMk/>
            <pc:sldMk cId="1567599937" sldId="261"/>
            <ac:spMk id="2" creationId="{F5CC94D3-53EC-4A11-AD9B-0DFB05920589}"/>
          </ac:spMkLst>
        </pc:spChg>
        <pc:spChg chg="del mod">
          <ac:chgData name="Schwartz, Scott (gck8gd)" userId="S::gck8gd@virginia.edu::b9bb6145-a89d-4415-a5be-417b375d8448" providerId="AD" clId="Web-{B53D9EA9-27F7-ACB0-D157-433182CF4A09}" dt="2020-11-07T00:24:58.504" v="1218"/>
          <ac:spMkLst>
            <pc:docMk/>
            <pc:sldMk cId="1567599937" sldId="261"/>
            <ac:spMk id="3" creationId="{ACF9AAD7-DBC6-4D20-ADA9-02CAC087CA63}"/>
          </ac:spMkLst>
        </pc:spChg>
        <pc:spChg chg="mod">
          <ac:chgData name="Schwartz, Scott (gck8gd)" userId="S::gck8gd@virginia.edu::b9bb6145-a89d-4415-a5be-417b375d8448" providerId="AD" clId="Web-{B53D9EA9-27F7-ACB0-D157-433182CF4A09}" dt="2020-11-07T00:25:44.912" v="1258" actId="20577"/>
          <ac:spMkLst>
            <pc:docMk/>
            <pc:sldMk cId="1567599937" sldId="261"/>
            <ac:spMk id="4" creationId="{73AA3C5C-932C-48BD-B497-C3719627880B}"/>
          </ac:spMkLst>
        </pc:spChg>
        <pc:spChg chg="del">
          <ac:chgData name="Schwartz, Scott (gck8gd)" userId="S::gck8gd@virginia.edu::b9bb6145-a89d-4415-a5be-417b375d8448" providerId="AD" clId="Web-{B53D9EA9-27F7-ACB0-D157-433182CF4A09}" dt="2020-11-07T00:34:14.990" v="1449"/>
          <ac:spMkLst>
            <pc:docMk/>
            <pc:sldMk cId="1567599937" sldId="261"/>
            <ac:spMk id="5" creationId="{F4348AB0-761C-42F7-8B1B-D98194B7B2F0}"/>
          </ac:spMkLst>
        </pc:spChg>
        <pc:spChg chg="del">
          <ac:chgData name="Schwartz, Scott (gck8gd)" userId="S::gck8gd@virginia.edu::b9bb6145-a89d-4415-a5be-417b375d8448" providerId="AD" clId="Web-{B53D9EA9-27F7-ACB0-D157-433182CF4A09}" dt="2020-11-07T00:34:55.147" v="1474"/>
          <ac:spMkLst>
            <pc:docMk/>
            <pc:sldMk cId="1567599937" sldId="261"/>
            <ac:spMk id="9" creationId="{3F9DBA8E-9B29-4879-80A8-AD467460F888}"/>
          </ac:spMkLst>
        </pc:spChg>
        <pc:spChg chg="del">
          <ac:chgData name="Schwartz, Scott (gck8gd)" userId="S::gck8gd@virginia.edu::b9bb6145-a89d-4415-a5be-417b375d8448" providerId="AD" clId="Web-{B53D9EA9-27F7-ACB0-D157-433182CF4A09}" dt="2020-11-07T00:35:02.694" v="1476"/>
          <ac:spMkLst>
            <pc:docMk/>
            <pc:sldMk cId="1567599937" sldId="261"/>
            <ac:spMk id="11" creationId="{09008E6E-EF72-4F9D-AEE4-6FF72BAFC43F}"/>
          </ac:spMkLst>
        </pc:spChg>
        <pc:spChg chg="mod">
          <ac:chgData name="Schwartz, Scott (gck8gd)" userId="S::gck8gd@virginia.edu::b9bb6145-a89d-4415-a5be-417b375d8448" providerId="AD" clId="Web-{B53D9EA9-27F7-ACB0-D157-433182CF4A09}" dt="2020-11-07T00:40:18.188" v="1602" actId="20577"/>
          <ac:spMkLst>
            <pc:docMk/>
            <pc:sldMk cId="1567599937" sldId="261"/>
            <ac:spMk id="13" creationId="{0E9623B5-EE26-4FC7-86C7-ED09B40B64F8}"/>
          </ac:spMkLst>
        </pc:spChg>
        <pc:spChg chg="add del mod">
          <ac:chgData name="Schwartz, Scott (gck8gd)" userId="S::gck8gd@virginia.edu::b9bb6145-a89d-4415-a5be-417b375d8448" providerId="AD" clId="Web-{B53D9EA9-27F7-ACB0-D157-433182CF4A09}" dt="2020-11-07T00:25:01.707" v="1219"/>
          <ac:spMkLst>
            <pc:docMk/>
            <pc:sldMk cId="1567599937" sldId="261"/>
            <ac:spMk id="14" creationId="{98260E70-CBE6-46B4-8AA3-54D3EF9C3264}"/>
          </ac:spMkLst>
        </pc:spChg>
        <pc:spChg chg="add del mod">
          <ac:chgData name="Schwartz, Scott (gck8gd)" userId="S::gck8gd@virginia.edu::b9bb6145-a89d-4415-a5be-417b375d8448" providerId="AD" clId="Web-{B53D9EA9-27F7-ACB0-D157-433182CF4A09}" dt="2020-11-07T00:35:00.038" v="1475"/>
          <ac:spMkLst>
            <pc:docMk/>
            <pc:sldMk cId="1567599937" sldId="261"/>
            <ac:spMk id="19" creationId="{091F6537-7EAC-4B1E-940F-335785E019A2}"/>
          </ac:spMkLst>
        </pc:spChg>
        <pc:picChg chg="del">
          <ac:chgData name="Schwartz, Scott (gck8gd)" userId="S::gck8gd@virginia.edu::b9bb6145-a89d-4415-a5be-417b375d8448" providerId="AD" clId="Web-{B53D9EA9-27F7-ACB0-D157-433182CF4A09}" dt="2020-11-07T00:23:36.668" v="1169"/>
          <ac:picMkLst>
            <pc:docMk/>
            <pc:sldMk cId="1567599937" sldId="261"/>
            <ac:picMk id="7" creationId="{111D1736-7BA8-4285-9096-87475F496135}"/>
          </ac:picMkLst>
        </pc:picChg>
        <pc:picChg chg="del">
          <ac:chgData name="Schwartz, Scott (gck8gd)" userId="S::gck8gd@virginia.edu::b9bb6145-a89d-4415-a5be-417b375d8448" providerId="AD" clId="Web-{B53D9EA9-27F7-ACB0-D157-433182CF4A09}" dt="2020-11-07T00:34:17.959" v="1450"/>
          <ac:picMkLst>
            <pc:docMk/>
            <pc:sldMk cId="1567599937" sldId="261"/>
            <ac:picMk id="8" creationId="{38098E62-1261-464A-B10C-9518F4602B44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0:26:11.209" v="1265" actId="14100"/>
          <ac:picMkLst>
            <pc:docMk/>
            <pc:sldMk cId="1567599937" sldId="261"/>
            <ac:picMk id="10" creationId="{464F0246-FADA-4D87-863B-FFB6750DA755}"/>
          </ac:picMkLst>
        </pc:picChg>
        <pc:picChg chg="del">
          <ac:chgData name="Schwartz, Scott (gck8gd)" userId="S::gck8gd@virginia.edu::b9bb6145-a89d-4415-a5be-417b375d8448" providerId="AD" clId="Web-{B53D9EA9-27F7-ACB0-D157-433182CF4A09}" dt="2020-11-07T00:34:19.943" v="1451"/>
          <ac:picMkLst>
            <pc:docMk/>
            <pc:sldMk cId="1567599937" sldId="261"/>
            <ac:picMk id="15" creationId="{4D0E3B8E-C4B7-4E50-8A03-16A993FAC98E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0:25:58.834" v="1263" actId="14100"/>
          <ac:picMkLst>
            <pc:docMk/>
            <pc:sldMk cId="1567599937" sldId="261"/>
            <ac:picMk id="16" creationId="{856603CD-2DE0-43EA-9357-3B73D17FB7D0}"/>
          </ac:picMkLst>
        </pc:picChg>
        <pc:picChg chg="del">
          <ac:chgData name="Schwartz, Scott (gck8gd)" userId="S::gck8gd@virginia.edu::b9bb6145-a89d-4415-a5be-417b375d8448" providerId="AD" clId="Web-{B53D9EA9-27F7-ACB0-D157-433182CF4A09}" dt="2020-11-07T00:34:21.959" v="1452"/>
          <ac:picMkLst>
            <pc:docMk/>
            <pc:sldMk cId="1567599937" sldId="261"/>
            <ac:picMk id="17" creationId="{F600A823-9E11-4DF1-9D05-AF1A1BF8F5AF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0:35:15.492" v="1479" actId="1076"/>
          <ac:picMkLst>
            <pc:docMk/>
            <pc:sldMk cId="1567599937" sldId="261"/>
            <ac:picMk id="21" creationId="{1084AB07-359A-4175-85F2-D1EEAD5E43DF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0:40:12.032" v="1597" actId="1076"/>
          <ac:picMkLst>
            <pc:docMk/>
            <pc:sldMk cId="1567599937" sldId="261"/>
            <ac:picMk id="22" creationId="{047C8557-D200-4DA5-B8CC-28776AEAD5D5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0:41:03.596" v="1609" actId="14100"/>
          <ac:picMkLst>
            <pc:docMk/>
            <pc:sldMk cId="1567599937" sldId="261"/>
            <ac:picMk id="24" creationId="{DAB879B4-F7A7-48BB-946B-FBB3BA895560}"/>
          </ac:picMkLst>
        </pc:picChg>
      </pc:sldChg>
      <pc:sldChg chg="addSp delSp modSp add ord replId">
        <pc:chgData name="Schwartz, Scott (gck8gd)" userId="S::gck8gd@virginia.edu::b9bb6145-a89d-4415-a5be-417b375d8448" providerId="AD" clId="Web-{B53D9EA9-27F7-ACB0-D157-433182CF4A09}" dt="2020-11-07T02:20:11.712" v="2762" actId="1076"/>
        <pc:sldMkLst>
          <pc:docMk/>
          <pc:sldMk cId="877378784" sldId="262"/>
        </pc:sldMkLst>
        <pc:spChg chg="mod">
          <ac:chgData name="Schwartz, Scott (gck8gd)" userId="S::gck8gd@virginia.edu::b9bb6145-a89d-4415-a5be-417b375d8448" providerId="AD" clId="Web-{B53D9EA9-27F7-ACB0-D157-433182CF4A09}" dt="2020-11-07T02:19:04.175" v="2751" actId="1076"/>
          <ac:spMkLst>
            <pc:docMk/>
            <pc:sldMk cId="877378784" sldId="262"/>
            <ac:spMk id="2" creationId="{F5CC94D3-53EC-4A11-AD9B-0DFB05920589}"/>
          </ac:spMkLst>
        </pc:spChg>
        <pc:spChg chg="del">
          <ac:chgData name="Schwartz, Scott (gck8gd)" userId="S::gck8gd@virginia.edu::b9bb6145-a89d-4415-a5be-417b375d8448" providerId="AD" clId="Web-{B53D9EA9-27F7-ACB0-D157-433182CF4A09}" dt="2020-11-07T01:22:30.952" v="2054"/>
          <ac:spMkLst>
            <pc:docMk/>
            <pc:sldMk cId="877378784" sldId="262"/>
            <ac:spMk id="3" creationId="{ACF9AAD7-DBC6-4D20-ADA9-02CAC087CA63}"/>
          </ac:spMkLst>
        </pc:spChg>
        <pc:spChg chg="del">
          <ac:chgData name="Schwartz, Scott (gck8gd)" userId="S::gck8gd@virginia.edu::b9bb6145-a89d-4415-a5be-417b375d8448" providerId="AD" clId="Web-{B53D9EA9-27F7-ACB0-D157-433182CF4A09}" dt="2020-11-07T01:22:28.436" v="2053"/>
          <ac:spMkLst>
            <pc:docMk/>
            <pc:sldMk cId="877378784" sldId="262"/>
            <ac:spMk id="4" creationId="{73AA3C5C-932C-48BD-B497-C3719627880B}"/>
          </ac:spMkLst>
        </pc:spChg>
        <pc:spChg chg="mod">
          <ac:chgData name="Schwartz, Scott (gck8gd)" userId="S::gck8gd@virginia.edu::b9bb6145-a89d-4415-a5be-417b375d8448" providerId="AD" clId="Web-{B53D9EA9-27F7-ACB0-D157-433182CF4A09}" dt="2020-11-07T02:19:14.160" v="2752" actId="1076"/>
          <ac:spMkLst>
            <pc:docMk/>
            <pc:sldMk cId="877378784" sldId="262"/>
            <ac:spMk id="5" creationId="{F4348AB0-761C-42F7-8B1B-D98194B7B2F0}"/>
          </ac:spMkLst>
        </pc:spChg>
        <pc:spChg chg="mod">
          <ac:chgData name="Schwartz, Scott (gck8gd)" userId="S::gck8gd@virginia.edu::b9bb6145-a89d-4415-a5be-417b375d8448" providerId="AD" clId="Web-{B53D9EA9-27F7-ACB0-D157-433182CF4A09}" dt="2020-11-07T02:20:11.634" v="2755" actId="1076"/>
          <ac:spMkLst>
            <pc:docMk/>
            <pc:sldMk cId="877378784" sldId="262"/>
            <ac:spMk id="9" creationId="{3F9DBA8E-9B29-4879-80A8-AD467460F888}"/>
          </ac:spMkLst>
        </pc:spChg>
        <pc:spChg chg="mod">
          <ac:chgData name="Schwartz, Scott (gck8gd)" userId="S::gck8gd@virginia.edu::b9bb6145-a89d-4415-a5be-417b375d8448" providerId="AD" clId="Web-{B53D9EA9-27F7-ACB0-D157-433182CF4A09}" dt="2020-11-07T02:19:17.035" v="2754" actId="1076"/>
          <ac:spMkLst>
            <pc:docMk/>
            <pc:sldMk cId="877378784" sldId="262"/>
            <ac:spMk id="11" creationId="{09008E6E-EF72-4F9D-AEE4-6FF72BAFC43F}"/>
          </ac:spMkLst>
        </pc:spChg>
        <pc:spChg chg="mod">
          <ac:chgData name="Schwartz, Scott (gck8gd)" userId="S::gck8gd@virginia.edu::b9bb6145-a89d-4415-a5be-417b375d8448" providerId="AD" clId="Web-{B53D9EA9-27F7-ACB0-D157-433182CF4A09}" dt="2020-11-07T02:20:11.634" v="2756" actId="1076"/>
          <ac:spMkLst>
            <pc:docMk/>
            <pc:sldMk cId="877378784" sldId="262"/>
            <ac:spMk id="13" creationId="{0E9623B5-EE26-4FC7-86C7-ED09B40B64F8}"/>
          </ac:spMkLst>
        </pc:spChg>
        <pc:spChg chg="add del mod">
          <ac:chgData name="Schwartz, Scott (gck8gd)" userId="S::gck8gd@virginia.edu::b9bb6145-a89d-4415-a5be-417b375d8448" providerId="AD" clId="Web-{B53D9EA9-27F7-ACB0-D157-433182CF4A09}" dt="2020-11-07T01:41:04.831" v="2242"/>
          <ac:spMkLst>
            <pc:docMk/>
            <pc:sldMk cId="877378784" sldId="262"/>
            <ac:spMk id="19" creationId="{947DBFEE-BB86-483A-8647-AB197BF10D2C}"/>
          </ac:spMkLst>
        </pc:spChg>
        <pc:spChg chg="add del mod">
          <ac:chgData name="Schwartz, Scott (gck8gd)" userId="S::gck8gd@virginia.edu::b9bb6145-a89d-4415-a5be-417b375d8448" providerId="AD" clId="Web-{B53D9EA9-27F7-ACB0-D157-433182CF4A09}" dt="2020-11-07T01:41:04.831" v="2241"/>
          <ac:spMkLst>
            <pc:docMk/>
            <pc:sldMk cId="877378784" sldId="262"/>
            <ac:spMk id="21" creationId="{180294A4-6C70-4330-AFD1-EFF10EC65010}"/>
          </ac:spMkLst>
        </pc:spChg>
        <pc:spChg chg="add del mod">
          <ac:chgData name="Schwartz, Scott (gck8gd)" userId="S::gck8gd@virginia.edu::b9bb6145-a89d-4415-a5be-417b375d8448" providerId="AD" clId="Web-{B53D9EA9-27F7-ACB0-D157-433182CF4A09}" dt="2020-11-07T01:41:35.207" v="2255"/>
          <ac:spMkLst>
            <pc:docMk/>
            <pc:sldMk cId="877378784" sldId="262"/>
            <ac:spMk id="23" creationId="{2B364360-748B-49D1-9664-DEE20EED7885}"/>
          </ac:spMkLst>
        </pc:spChg>
        <pc:spChg chg="add mod">
          <ac:chgData name="Schwartz, Scott (gck8gd)" userId="S::gck8gd@virginia.edu::b9bb6145-a89d-4415-a5be-417b375d8448" providerId="AD" clId="Web-{B53D9EA9-27F7-ACB0-D157-433182CF4A09}" dt="2020-11-07T02:04:43.502" v="2527" actId="20577"/>
          <ac:spMkLst>
            <pc:docMk/>
            <pc:sldMk cId="877378784" sldId="262"/>
            <ac:spMk id="28" creationId="{03D39AF0-53A0-4831-BF43-3DA7C48A7B86}"/>
          </ac:spMkLst>
        </pc:spChg>
        <pc:spChg chg="add del mod">
          <ac:chgData name="Schwartz, Scott (gck8gd)" userId="S::gck8gd@virginia.edu::b9bb6145-a89d-4415-a5be-417b375d8448" providerId="AD" clId="Web-{B53D9EA9-27F7-ACB0-D157-433182CF4A09}" dt="2020-11-07T01:55:51.767" v="2416"/>
          <ac:spMkLst>
            <pc:docMk/>
            <pc:sldMk cId="877378784" sldId="262"/>
            <ac:spMk id="30" creationId="{80317CAF-9220-48A1-BFD4-36348C08693D}"/>
          </ac:spMkLst>
        </pc:spChg>
        <pc:spChg chg="add mod">
          <ac:chgData name="Schwartz, Scott (gck8gd)" userId="S::gck8gd@virginia.edu::b9bb6145-a89d-4415-a5be-417b375d8448" providerId="AD" clId="Web-{B53D9EA9-27F7-ACB0-D157-433182CF4A09}" dt="2020-11-07T02:03:16.124" v="2505" actId="20577"/>
          <ac:spMkLst>
            <pc:docMk/>
            <pc:sldMk cId="877378784" sldId="262"/>
            <ac:spMk id="32" creationId="{8349BE33-AC50-40EF-8886-CB722567EB7D}"/>
          </ac:spMkLst>
        </pc:spChg>
        <pc:picChg chg="del">
          <ac:chgData name="Schwartz, Scott (gck8gd)" userId="S::gck8gd@virginia.edu::b9bb6145-a89d-4415-a5be-417b375d8448" providerId="AD" clId="Web-{B53D9EA9-27F7-ACB0-D157-433182CF4A09}" dt="2020-11-07T01:41:19.691" v="2248"/>
          <ac:picMkLst>
            <pc:docMk/>
            <pc:sldMk cId="877378784" sldId="262"/>
            <ac:picMk id="6" creationId="{2F501F5F-B52B-4BC3-94CA-1B2D87AC0562}"/>
          </ac:picMkLst>
        </pc:picChg>
        <pc:picChg chg="del">
          <ac:chgData name="Schwartz, Scott (gck8gd)" userId="S::gck8gd@virginia.edu::b9bb6145-a89d-4415-a5be-417b375d8448" providerId="AD" clId="Web-{B53D9EA9-27F7-ACB0-D157-433182CF4A09}" dt="2020-11-07T01:22:24.420" v="2052"/>
          <ac:picMkLst>
            <pc:docMk/>
            <pc:sldMk cId="877378784" sldId="262"/>
            <ac:picMk id="7" creationId="{111D1736-7BA8-4285-9096-87475F496135}"/>
          </ac:picMkLst>
        </pc:picChg>
        <pc:picChg chg="mod">
          <ac:chgData name="Schwartz, Scott (gck8gd)" userId="S::gck8gd@virginia.edu::b9bb6145-a89d-4415-a5be-417b375d8448" providerId="AD" clId="Web-{B53D9EA9-27F7-ACB0-D157-433182CF4A09}" dt="2020-11-07T02:19:14.191" v="2753" actId="1076"/>
          <ac:picMkLst>
            <pc:docMk/>
            <pc:sldMk cId="877378784" sldId="262"/>
            <ac:picMk id="8" creationId="{38098E62-1261-464A-B10C-9518F4602B44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2:20:11.665" v="2759" actId="1076"/>
          <ac:picMkLst>
            <pc:docMk/>
            <pc:sldMk cId="877378784" sldId="262"/>
            <ac:picMk id="10" creationId="{B1A89C9F-2551-468F-BA0D-B65DFA62788A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2:20:11.681" v="2760" actId="1076"/>
          <ac:picMkLst>
            <pc:docMk/>
            <pc:sldMk cId="877378784" sldId="262"/>
            <ac:picMk id="12" creationId="{CE66BCA6-A6DC-4BDE-9FA5-8EF9A59CEC0B}"/>
          </ac:picMkLst>
        </pc:picChg>
        <pc:picChg chg="mod">
          <ac:chgData name="Schwartz, Scott (gck8gd)" userId="S::gck8gd@virginia.edu::b9bb6145-a89d-4415-a5be-417b375d8448" providerId="AD" clId="Web-{B53D9EA9-27F7-ACB0-D157-433182CF4A09}" dt="2020-11-07T02:20:11.650" v="2757" actId="1076"/>
          <ac:picMkLst>
            <pc:docMk/>
            <pc:sldMk cId="877378784" sldId="262"/>
            <ac:picMk id="15" creationId="{4D0E3B8E-C4B7-4E50-8A03-16A993FAC98E}"/>
          </ac:picMkLst>
        </pc:picChg>
        <pc:picChg chg="mod">
          <ac:chgData name="Schwartz, Scott (gck8gd)" userId="S::gck8gd@virginia.edu::b9bb6145-a89d-4415-a5be-417b375d8448" providerId="AD" clId="Web-{B53D9EA9-27F7-ACB0-D157-433182CF4A09}" dt="2020-11-07T02:20:11.665" v="2758" actId="1076"/>
          <ac:picMkLst>
            <pc:docMk/>
            <pc:sldMk cId="877378784" sldId="262"/>
            <ac:picMk id="17" creationId="{F600A823-9E11-4DF1-9D05-AF1A1BF8F5AF}"/>
          </ac:picMkLst>
        </pc:picChg>
        <pc:picChg chg="del mod">
          <ac:chgData name="Schwartz, Scott (gck8gd)" userId="S::gck8gd@virginia.edu::b9bb6145-a89d-4415-a5be-417b375d8448" providerId="AD" clId="Web-{B53D9EA9-27F7-ACB0-D157-433182CF4A09}" dt="2020-11-07T00:38:36.154" v="1543"/>
          <ac:picMkLst>
            <pc:docMk/>
            <pc:sldMk cId="877378784" sldId="262"/>
            <ac:picMk id="18" creationId="{2E7FC364-54F2-428E-8572-55C720A1B275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2:20:11.696" v="2761" actId="1076"/>
          <ac:picMkLst>
            <pc:docMk/>
            <pc:sldMk cId="877378784" sldId="262"/>
            <ac:picMk id="25" creationId="{4FE2C6AD-A54D-424B-B17C-4052F44D9EEC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2:20:11.712" v="2762" actId="1076"/>
          <ac:picMkLst>
            <pc:docMk/>
            <pc:sldMk cId="877378784" sldId="262"/>
            <ac:picMk id="27" creationId="{FB8E4C95-12FC-4380-9A19-D2203C1DBEEC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1:57:03.191" v="2438" actId="1076"/>
          <ac:picMkLst>
            <pc:docMk/>
            <pc:sldMk cId="877378784" sldId="262"/>
            <ac:picMk id="29" creationId="{D46A0189-020C-4CBA-8796-5C523A7F3DBB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2:00:26.478" v="2495" actId="1076"/>
          <ac:picMkLst>
            <pc:docMk/>
            <pc:sldMk cId="877378784" sldId="262"/>
            <ac:picMk id="31" creationId="{F91C4D04-138B-421E-A1BB-41E991568485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2:03:08.061" v="2500" actId="14100"/>
          <ac:picMkLst>
            <pc:docMk/>
            <pc:sldMk cId="877378784" sldId="262"/>
            <ac:picMk id="33" creationId="{F8C70F1E-4D7C-418C-812D-DB5F1BF65BFD}"/>
          </ac:picMkLst>
        </pc:picChg>
      </pc:sldChg>
      <pc:sldChg chg="addSp delSp modSp add replId">
        <pc:chgData name="Schwartz, Scott (gck8gd)" userId="S::gck8gd@virginia.edu::b9bb6145-a89d-4415-a5be-417b375d8448" providerId="AD" clId="Web-{B53D9EA9-27F7-ACB0-D157-433182CF4A09}" dt="2020-11-07T01:07:27.567" v="1985" actId="14100"/>
        <pc:sldMkLst>
          <pc:docMk/>
          <pc:sldMk cId="3509475817" sldId="263"/>
        </pc:sldMkLst>
        <pc:spChg chg="mod">
          <ac:chgData name="Schwartz, Scott (gck8gd)" userId="S::gck8gd@virginia.edu::b9bb6145-a89d-4415-a5be-417b375d8448" providerId="AD" clId="Web-{B53D9EA9-27F7-ACB0-D157-433182CF4A09}" dt="2020-11-07T00:48:32.844" v="1739" actId="20577"/>
          <ac:spMkLst>
            <pc:docMk/>
            <pc:sldMk cId="3509475817" sldId="263"/>
            <ac:spMk id="2" creationId="{F5CC94D3-53EC-4A11-AD9B-0DFB05920589}"/>
          </ac:spMkLst>
        </pc:spChg>
        <pc:spChg chg="mod">
          <ac:chgData name="Schwartz, Scott (gck8gd)" userId="S::gck8gd@virginia.edu::b9bb6145-a89d-4415-a5be-417b375d8448" providerId="AD" clId="Web-{B53D9EA9-27F7-ACB0-D157-433182CF4A09}" dt="2020-11-07T00:50:37.363" v="1781" actId="1076"/>
          <ac:spMkLst>
            <pc:docMk/>
            <pc:sldMk cId="3509475817" sldId="263"/>
            <ac:spMk id="4" creationId="{73AA3C5C-932C-48BD-B497-C3719627880B}"/>
          </ac:spMkLst>
        </pc:spChg>
        <pc:spChg chg="add del mod">
          <ac:chgData name="Schwartz, Scott (gck8gd)" userId="S::gck8gd@virginia.edu::b9bb6145-a89d-4415-a5be-417b375d8448" providerId="AD" clId="Web-{B53D9EA9-27F7-ACB0-D157-433182CF4A09}" dt="2020-11-07T00:46:55.232" v="1713"/>
          <ac:spMkLst>
            <pc:docMk/>
            <pc:sldMk cId="3509475817" sldId="263"/>
            <ac:spMk id="5" creationId="{723CDBED-56E2-461D-B2C1-77E867E4E56D}"/>
          </ac:spMkLst>
        </pc:spChg>
        <pc:picChg chg="del ord">
          <ac:chgData name="Schwartz, Scott (gck8gd)" userId="S::gck8gd@virginia.edu::b9bb6145-a89d-4415-a5be-417b375d8448" providerId="AD" clId="Web-{B53D9EA9-27F7-ACB0-D157-433182CF4A09}" dt="2020-11-07T00:41:43.300" v="1613"/>
          <ac:picMkLst>
            <pc:docMk/>
            <pc:sldMk cId="3509475817" sldId="263"/>
            <ac:picMk id="6" creationId="{2F501F5F-B52B-4BC3-94CA-1B2D87AC0562}"/>
          </ac:picMkLst>
        </pc:picChg>
        <pc:picChg chg="del">
          <ac:chgData name="Schwartz, Scott (gck8gd)" userId="S::gck8gd@virginia.edu::b9bb6145-a89d-4415-a5be-417b375d8448" providerId="AD" clId="Web-{B53D9EA9-27F7-ACB0-D157-433182CF4A09}" dt="2020-11-07T00:41:40.331" v="1611"/>
          <ac:picMkLst>
            <pc:docMk/>
            <pc:sldMk cId="3509475817" sldId="263"/>
            <ac:picMk id="7" creationId="{111D1736-7BA8-4285-9096-87475F496135}"/>
          </ac:picMkLst>
        </pc:picChg>
        <pc:picChg chg="add mod ord">
          <ac:chgData name="Schwartz, Scott (gck8gd)" userId="S::gck8gd@virginia.edu::b9bb6145-a89d-4415-a5be-417b375d8448" providerId="AD" clId="Web-{B53D9EA9-27F7-ACB0-D157-433182CF4A09}" dt="2020-11-07T00:50:37.379" v="1782" actId="1076"/>
          <ac:picMkLst>
            <pc:docMk/>
            <pc:sldMk cId="3509475817" sldId="263"/>
            <ac:picMk id="8" creationId="{0C373571-BDBC-46F2-AAEC-4EB22379DC83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1:07:27.567" v="1985" actId="14100"/>
          <ac:picMkLst>
            <pc:docMk/>
            <pc:sldMk cId="3509475817" sldId="263"/>
            <ac:picMk id="9" creationId="{AEDA7B22-C378-473E-9B88-8B9B657833ED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0:50:47.661" v="1787" actId="1076"/>
          <ac:picMkLst>
            <pc:docMk/>
            <pc:sldMk cId="3509475817" sldId="263"/>
            <ac:picMk id="10" creationId="{1E185E48-0937-49A6-8BCC-91158A7EC6C4}"/>
          </ac:picMkLst>
        </pc:picChg>
        <pc:picChg chg="del">
          <ac:chgData name="Schwartz, Scott (gck8gd)" userId="S::gck8gd@virginia.edu::b9bb6145-a89d-4415-a5be-417b375d8448" providerId="AD" clId="Web-{B53D9EA9-27F7-ACB0-D157-433182CF4A09}" dt="2020-11-07T00:41:42.003" v="1612"/>
          <ac:picMkLst>
            <pc:docMk/>
            <pc:sldMk cId="3509475817" sldId="263"/>
            <ac:picMk id="18" creationId="{2E7FC364-54F2-428E-8572-55C720A1B275}"/>
          </ac:picMkLst>
        </pc:picChg>
        <pc:picChg chg="del">
          <ac:chgData name="Schwartz, Scott (gck8gd)" userId="S::gck8gd@virginia.edu::b9bb6145-a89d-4415-a5be-417b375d8448" providerId="AD" clId="Web-{B53D9EA9-27F7-ACB0-D157-433182CF4A09}" dt="2020-11-07T00:41:44.222" v="1614"/>
          <ac:picMkLst>
            <pc:docMk/>
            <pc:sldMk cId="3509475817" sldId="263"/>
            <ac:picMk id="21" creationId="{DB7C3047-654A-497A-8EC6-BCBDA73C3C88}"/>
          </ac:picMkLst>
        </pc:picChg>
      </pc:sldChg>
      <pc:sldChg chg="addSp delSp modSp add ord replId">
        <pc:chgData name="Schwartz, Scott (gck8gd)" userId="S::gck8gd@virginia.edu::b9bb6145-a89d-4415-a5be-417b375d8448" providerId="AD" clId="Web-{B53D9EA9-27F7-ACB0-D157-433182CF4A09}" dt="2020-11-07T01:03:48.764" v="1927" actId="1076"/>
        <pc:sldMkLst>
          <pc:docMk/>
          <pc:sldMk cId="318986608" sldId="264"/>
        </pc:sldMkLst>
        <pc:spChg chg="del mod">
          <ac:chgData name="Schwartz, Scott (gck8gd)" userId="S::gck8gd@virginia.edu::b9bb6145-a89d-4415-a5be-417b375d8448" providerId="AD" clId="Web-{B53D9EA9-27F7-ACB0-D157-433182CF4A09}" dt="2020-11-07T00:52:49.744" v="1811"/>
          <ac:spMkLst>
            <pc:docMk/>
            <pc:sldMk cId="318986608" sldId="264"/>
            <ac:spMk id="2" creationId="{F5CC94D3-53EC-4A11-AD9B-0DFB05920589}"/>
          </ac:spMkLst>
        </pc:spChg>
        <pc:spChg chg="mod">
          <ac:chgData name="Schwartz, Scott (gck8gd)" userId="S::gck8gd@virginia.edu::b9bb6145-a89d-4415-a5be-417b375d8448" providerId="AD" clId="Web-{B53D9EA9-27F7-ACB0-D157-433182CF4A09}" dt="2020-11-07T00:58:50.536" v="1892" actId="1076"/>
          <ac:spMkLst>
            <pc:docMk/>
            <pc:sldMk cId="318986608" sldId="264"/>
            <ac:spMk id="4" creationId="{73AA3C5C-932C-48BD-B497-C3719627880B}"/>
          </ac:spMkLst>
        </pc:spChg>
        <pc:spChg chg="add del mod">
          <ac:chgData name="Schwartz, Scott (gck8gd)" userId="S::gck8gd@virginia.edu::b9bb6145-a89d-4415-a5be-417b375d8448" providerId="AD" clId="Web-{B53D9EA9-27F7-ACB0-D157-433182CF4A09}" dt="2020-11-07T00:53:06.088" v="1818"/>
          <ac:spMkLst>
            <pc:docMk/>
            <pc:sldMk cId="318986608" sldId="264"/>
            <ac:spMk id="5" creationId="{C6FEA918-E12C-426B-8386-5D6AAC73AEEF}"/>
          </ac:spMkLst>
        </pc:spChg>
        <pc:spChg chg="add del mod">
          <ac:chgData name="Schwartz, Scott (gck8gd)" userId="S::gck8gd@virginia.edu::b9bb6145-a89d-4415-a5be-417b375d8448" providerId="AD" clId="Web-{B53D9EA9-27F7-ACB0-D157-433182CF4A09}" dt="2020-11-07T00:58:27.770" v="1876"/>
          <ac:spMkLst>
            <pc:docMk/>
            <pc:sldMk cId="318986608" sldId="264"/>
            <ac:spMk id="13" creationId="{BC8EA872-D68A-4D3F-87FA-1BD3F9B6F5E4}"/>
          </ac:spMkLst>
        </pc:spChg>
        <pc:picChg chg="add del mod">
          <ac:chgData name="Schwartz, Scott (gck8gd)" userId="S::gck8gd@virginia.edu::b9bb6145-a89d-4415-a5be-417b375d8448" providerId="AD" clId="Web-{B53D9EA9-27F7-ACB0-D157-433182CF4A09}" dt="2020-11-07T00:56:30.938" v="1841"/>
          <ac:picMkLst>
            <pc:docMk/>
            <pc:sldMk cId="318986608" sldId="264"/>
            <ac:picMk id="6" creationId="{CBE54E2E-CA3E-4C64-A669-486C011F93BB}"/>
          </ac:picMkLst>
        </pc:picChg>
        <pc:picChg chg="add del mod">
          <ac:chgData name="Schwartz, Scott (gck8gd)" userId="S::gck8gd@virginia.edu::b9bb6145-a89d-4415-a5be-417b375d8448" providerId="AD" clId="Web-{B53D9EA9-27F7-ACB0-D157-433182CF4A09}" dt="2020-11-07T00:58:22.910" v="1874"/>
          <ac:picMkLst>
            <pc:docMk/>
            <pc:sldMk cId="318986608" sldId="264"/>
            <ac:picMk id="7" creationId="{F8E59988-5ADC-4B98-9258-F6A8B3E6FE0F}"/>
          </ac:picMkLst>
        </pc:picChg>
        <pc:picChg chg="del mod">
          <ac:chgData name="Schwartz, Scott (gck8gd)" userId="S::gck8gd@virginia.edu::b9bb6145-a89d-4415-a5be-417b375d8448" providerId="AD" clId="Web-{B53D9EA9-27F7-ACB0-D157-433182CF4A09}" dt="2020-11-07T00:58:04.941" v="1865"/>
          <ac:picMkLst>
            <pc:docMk/>
            <pc:sldMk cId="318986608" sldId="264"/>
            <ac:picMk id="8" creationId="{0C373571-BDBC-46F2-AAEC-4EB22379DC83}"/>
          </ac:picMkLst>
        </pc:picChg>
        <pc:picChg chg="del">
          <ac:chgData name="Schwartz, Scott (gck8gd)" userId="S::gck8gd@virginia.edu::b9bb6145-a89d-4415-a5be-417b375d8448" providerId="AD" clId="Web-{B53D9EA9-27F7-ACB0-D157-433182CF4A09}" dt="2020-11-07T00:52:17.773" v="1796"/>
          <ac:picMkLst>
            <pc:docMk/>
            <pc:sldMk cId="318986608" sldId="264"/>
            <ac:picMk id="9" creationId="{AEDA7B22-C378-473E-9B88-8B9B657833ED}"/>
          </ac:picMkLst>
        </pc:picChg>
        <pc:picChg chg="del">
          <ac:chgData name="Schwartz, Scott (gck8gd)" userId="S::gck8gd@virginia.edu::b9bb6145-a89d-4415-a5be-417b375d8448" providerId="AD" clId="Web-{B53D9EA9-27F7-ACB0-D157-433182CF4A09}" dt="2020-11-07T00:52:20.570" v="1797"/>
          <ac:picMkLst>
            <pc:docMk/>
            <pc:sldMk cId="318986608" sldId="264"/>
            <ac:picMk id="10" creationId="{1E185E48-0937-49A6-8BCC-91158A7EC6C4}"/>
          </ac:picMkLst>
        </pc:picChg>
        <pc:picChg chg="add del mod">
          <ac:chgData name="Schwartz, Scott (gck8gd)" userId="S::gck8gd@virginia.edu::b9bb6145-a89d-4415-a5be-417b375d8448" providerId="AD" clId="Web-{B53D9EA9-27F7-ACB0-D157-433182CF4A09}" dt="2020-11-07T00:58:26.020" v="1875"/>
          <ac:picMkLst>
            <pc:docMk/>
            <pc:sldMk cId="318986608" sldId="264"/>
            <ac:picMk id="11" creationId="{0B14CF61-7810-4339-9529-3DC91AF4CCF0}"/>
          </ac:picMkLst>
        </pc:picChg>
        <pc:picChg chg="add del mod">
          <ac:chgData name="Schwartz, Scott (gck8gd)" userId="S::gck8gd@virginia.edu::b9bb6145-a89d-4415-a5be-417b375d8448" providerId="AD" clId="Web-{B53D9EA9-27F7-ACB0-D157-433182CF4A09}" dt="2020-11-07T00:59:53.257" v="1904"/>
          <ac:picMkLst>
            <pc:docMk/>
            <pc:sldMk cId="318986608" sldId="264"/>
            <ac:picMk id="15" creationId="{744F6ECA-5999-4D00-A715-19598E0F8F0C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1:03:10.809" v="1919" actId="1076"/>
          <ac:picMkLst>
            <pc:docMk/>
            <pc:sldMk cId="318986608" sldId="264"/>
            <ac:picMk id="16" creationId="{EC4F026A-AA53-465E-BCC4-B67E36F71D4D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1:03:21.138" v="1921" actId="14100"/>
          <ac:picMkLst>
            <pc:docMk/>
            <pc:sldMk cId="318986608" sldId="264"/>
            <ac:picMk id="17" creationId="{34D75E7D-9CE1-4850-8311-46B2E4266086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1:03:30.404" v="1924" actId="14100"/>
          <ac:picMkLst>
            <pc:docMk/>
            <pc:sldMk cId="318986608" sldId="264"/>
            <ac:picMk id="18" creationId="{6D501BC9-4CDC-4A98-A0FC-DF23F59E060D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1:03:48.764" v="1927" actId="1076"/>
          <ac:picMkLst>
            <pc:docMk/>
            <pc:sldMk cId="318986608" sldId="264"/>
            <ac:picMk id="19" creationId="{C384F46D-791A-4979-90B6-E5A4C8DBAC45}"/>
          </ac:picMkLst>
        </pc:picChg>
      </pc:sldChg>
      <pc:sldChg chg="addSp delSp modSp add replId">
        <pc:chgData name="Schwartz, Scott (gck8gd)" userId="S::gck8gd@virginia.edu::b9bb6145-a89d-4415-a5be-417b375d8448" providerId="AD" clId="Web-{B53D9EA9-27F7-ACB0-D157-433182CF4A09}" dt="2020-11-07T01:21:33.919" v="2050"/>
        <pc:sldMkLst>
          <pc:docMk/>
          <pc:sldMk cId="2179908052" sldId="265"/>
        </pc:sldMkLst>
        <pc:spChg chg="add del mod">
          <ac:chgData name="Schwartz, Scott (gck8gd)" userId="S::gck8gd@virginia.edu::b9bb6145-a89d-4415-a5be-417b375d8448" providerId="AD" clId="Web-{B53D9EA9-27F7-ACB0-D157-433182CF4A09}" dt="2020-11-07T01:21:33.919" v="2050"/>
          <ac:spMkLst>
            <pc:docMk/>
            <pc:sldMk cId="2179908052" sldId="265"/>
            <ac:spMk id="3" creationId="{CD3666B4-37E7-4460-AB9B-E31703370DF8}"/>
          </ac:spMkLst>
        </pc:spChg>
        <pc:picChg chg="mod">
          <ac:chgData name="Schwartz, Scott (gck8gd)" userId="S::gck8gd@virginia.edu::b9bb6145-a89d-4415-a5be-417b375d8448" providerId="AD" clId="Web-{B53D9EA9-27F7-ACB0-D157-433182CF4A09}" dt="2020-11-07T00:59:51.897" v="1897" actId="1076"/>
          <ac:picMkLst>
            <pc:docMk/>
            <pc:sldMk cId="2179908052" sldId="265"/>
            <ac:picMk id="7" creationId="{F8E59988-5ADC-4B98-9258-F6A8B3E6FE0F}"/>
          </ac:picMkLst>
        </pc:picChg>
        <pc:picChg chg="del mod">
          <ac:chgData name="Schwartz, Scott (gck8gd)" userId="S::gck8gd@virginia.edu::b9bb6145-a89d-4415-a5be-417b375d8448" providerId="AD" clId="Web-{B53D9EA9-27F7-ACB0-D157-433182CF4A09}" dt="2020-11-07T00:59:52.913" v="1903"/>
          <ac:picMkLst>
            <pc:docMk/>
            <pc:sldMk cId="2179908052" sldId="265"/>
            <ac:picMk id="8" creationId="{0C373571-BDBC-46F2-AAEC-4EB22379DC83}"/>
          </ac:picMkLst>
        </pc:picChg>
        <pc:picChg chg="mod">
          <ac:chgData name="Schwartz, Scott (gck8gd)" userId="S::gck8gd@virginia.edu::b9bb6145-a89d-4415-a5be-417b375d8448" providerId="AD" clId="Web-{B53D9EA9-27F7-ACB0-D157-433182CF4A09}" dt="2020-11-07T00:59:51.944" v="1898" actId="1076"/>
          <ac:picMkLst>
            <pc:docMk/>
            <pc:sldMk cId="2179908052" sldId="265"/>
            <ac:picMk id="11" creationId="{0B14CF61-7810-4339-9529-3DC91AF4CCF0}"/>
          </ac:picMkLst>
        </pc:picChg>
      </pc:sldChg>
      <pc:sldChg chg="addSp delSp modSp add replId">
        <pc:chgData name="Schwartz, Scott (gck8gd)" userId="S::gck8gd@virginia.edu::b9bb6145-a89d-4415-a5be-417b375d8448" providerId="AD" clId="Web-{B53D9EA9-27F7-ACB0-D157-433182CF4A09}" dt="2020-11-07T01:07:04.082" v="1983" actId="1076"/>
        <pc:sldMkLst>
          <pc:docMk/>
          <pc:sldMk cId="1247067476" sldId="266"/>
        </pc:sldMkLst>
        <pc:spChg chg="mod">
          <ac:chgData name="Schwartz, Scott (gck8gd)" userId="S::gck8gd@virginia.edu::b9bb6145-a89d-4415-a5be-417b375d8448" providerId="AD" clId="Web-{B53D9EA9-27F7-ACB0-D157-433182CF4A09}" dt="2020-11-07T01:04:59.219" v="1953" actId="1076"/>
          <ac:spMkLst>
            <pc:docMk/>
            <pc:sldMk cId="1247067476" sldId="266"/>
            <ac:spMk id="4" creationId="{73AA3C5C-932C-48BD-B497-C3719627880B}"/>
          </ac:spMkLst>
        </pc:spChg>
        <pc:spChg chg="add mod">
          <ac:chgData name="Schwartz, Scott (gck8gd)" userId="S::gck8gd@virginia.edu::b9bb6145-a89d-4415-a5be-417b375d8448" providerId="AD" clId="Web-{B53D9EA9-27F7-ACB0-D157-433182CF4A09}" dt="2020-11-07T01:07:04.082" v="1983" actId="1076"/>
          <ac:spMkLst>
            <pc:docMk/>
            <pc:sldMk cId="1247067476" sldId="266"/>
            <ac:spMk id="5" creationId="{3DE4250A-59A6-47F3-9202-BC2BFEEA60D0}"/>
          </ac:spMkLst>
        </pc:spChg>
        <pc:picChg chg="add mod">
          <ac:chgData name="Schwartz, Scott (gck8gd)" userId="S::gck8gd@virginia.edu::b9bb6145-a89d-4415-a5be-417b375d8448" providerId="AD" clId="Web-{B53D9EA9-27F7-ACB0-D157-433182CF4A09}" dt="2020-11-07T01:05:31.892" v="1959" actId="14100"/>
          <ac:picMkLst>
            <pc:docMk/>
            <pc:sldMk cId="1247067476" sldId="266"/>
            <ac:picMk id="2" creationId="{1B41F320-70B2-4549-AF9D-AB72CFA1D638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1:06:20.002" v="1966" actId="1076"/>
          <ac:picMkLst>
            <pc:docMk/>
            <pc:sldMk cId="1247067476" sldId="266"/>
            <ac:picMk id="3" creationId="{41665B7A-8417-492F-8B4B-720E656B6357}"/>
          </ac:picMkLst>
        </pc:picChg>
        <pc:picChg chg="del">
          <ac:chgData name="Schwartz, Scott (gck8gd)" userId="S::gck8gd@virginia.edu::b9bb6145-a89d-4415-a5be-417b375d8448" providerId="AD" clId="Web-{B53D9EA9-27F7-ACB0-D157-433182CF4A09}" dt="2020-11-07T01:04:52.406" v="1950"/>
          <ac:picMkLst>
            <pc:docMk/>
            <pc:sldMk cId="1247067476" sldId="266"/>
            <ac:picMk id="16" creationId="{EC4F026A-AA53-465E-BCC4-B67E36F71D4D}"/>
          </ac:picMkLst>
        </pc:picChg>
        <pc:picChg chg="del">
          <ac:chgData name="Schwartz, Scott (gck8gd)" userId="S::gck8gd@virginia.edu::b9bb6145-a89d-4415-a5be-417b375d8448" providerId="AD" clId="Web-{B53D9EA9-27F7-ACB0-D157-433182CF4A09}" dt="2020-11-07T01:04:54.312" v="1952"/>
          <ac:picMkLst>
            <pc:docMk/>
            <pc:sldMk cId="1247067476" sldId="266"/>
            <ac:picMk id="17" creationId="{34D75E7D-9CE1-4850-8311-46B2E4266086}"/>
          </ac:picMkLst>
        </pc:picChg>
        <pc:picChg chg="del">
          <ac:chgData name="Schwartz, Scott (gck8gd)" userId="S::gck8gd@virginia.edu::b9bb6145-a89d-4415-a5be-417b375d8448" providerId="AD" clId="Web-{B53D9EA9-27F7-ACB0-D157-433182CF4A09}" dt="2020-11-07T01:04:53.406" v="1951"/>
          <ac:picMkLst>
            <pc:docMk/>
            <pc:sldMk cId="1247067476" sldId="266"/>
            <ac:picMk id="18" creationId="{6D501BC9-4CDC-4A98-A0FC-DF23F59E060D}"/>
          </ac:picMkLst>
        </pc:picChg>
        <pc:picChg chg="del">
          <ac:chgData name="Schwartz, Scott (gck8gd)" userId="S::gck8gd@virginia.edu::b9bb6145-a89d-4415-a5be-417b375d8448" providerId="AD" clId="Web-{B53D9EA9-27F7-ACB0-D157-433182CF4A09}" dt="2020-11-07T01:04:51.875" v="1949"/>
          <ac:picMkLst>
            <pc:docMk/>
            <pc:sldMk cId="1247067476" sldId="266"/>
            <ac:picMk id="19" creationId="{C384F46D-791A-4979-90B6-E5A4C8DBAC45}"/>
          </ac:picMkLst>
        </pc:picChg>
      </pc:sldChg>
      <pc:sldChg chg="addSp delSp modSp add del ord replId">
        <pc:chgData name="Schwartz, Scott (gck8gd)" userId="S::gck8gd@virginia.edu::b9bb6145-a89d-4415-a5be-417b375d8448" providerId="AD" clId="Web-{B53D9EA9-27F7-ACB0-D157-433182CF4A09}" dt="2020-11-07T01:28:07.368" v="2086"/>
        <pc:sldMkLst>
          <pc:docMk/>
          <pc:sldMk cId="2313047794" sldId="267"/>
        </pc:sldMkLst>
        <pc:spChg chg="mod">
          <ac:chgData name="Schwartz, Scott (gck8gd)" userId="S::gck8gd@virginia.edu::b9bb6145-a89d-4415-a5be-417b375d8448" providerId="AD" clId="Web-{B53D9EA9-27F7-ACB0-D157-433182CF4A09}" dt="2020-11-07T01:13:02.656" v="1990" actId="20577"/>
          <ac:spMkLst>
            <pc:docMk/>
            <pc:sldMk cId="2313047794" sldId="267"/>
            <ac:spMk id="2" creationId="{F5CC94D3-53EC-4A11-AD9B-0DFB05920589}"/>
          </ac:spMkLst>
        </pc:spChg>
        <pc:spChg chg="del">
          <ac:chgData name="Schwartz, Scott (gck8gd)" userId="S::gck8gd@virginia.edu::b9bb6145-a89d-4415-a5be-417b375d8448" providerId="AD" clId="Web-{B53D9EA9-27F7-ACB0-D157-433182CF4A09}" dt="2020-11-07T01:13:08.500" v="1995"/>
          <ac:spMkLst>
            <pc:docMk/>
            <pc:sldMk cId="2313047794" sldId="267"/>
            <ac:spMk id="4" creationId="{73AA3C5C-932C-48BD-B497-C3719627880B}"/>
          </ac:spMkLst>
        </pc:spChg>
        <pc:spChg chg="add del mod">
          <ac:chgData name="Schwartz, Scott (gck8gd)" userId="S::gck8gd@virginia.edu::b9bb6145-a89d-4415-a5be-417b375d8448" providerId="AD" clId="Web-{B53D9EA9-27F7-ACB0-D157-433182CF4A09}" dt="2020-11-07T01:13:10.125" v="1996"/>
          <ac:spMkLst>
            <pc:docMk/>
            <pc:sldMk cId="2313047794" sldId="267"/>
            <ac:spMk id="5" creationId="{5BA115C7-FCA1-4BA2-9F1F-35BEC8A03F69}"/>
          </ac:spMkLst>
        </pc:spChg>
        <pc:spChg chg="add del mod">
          <ac:chgData name="Schwartz, Scott (gck8gd)" userId="S::gck8gd@virginia.edu::b9bb6145-a89d-4415-a5be-417b375d8448" providerId="AD" clId="Web-{B53D9EA9-27F7-ACB0-D157-433182CF4A09}" dt="2020-11-07T01:13:13.734" v="1997"/>
          <ac:spMkLst>
            <pc:docMk/>
            <pc:sldMk cId="2313047794" sldId="267"/>
            <ac:spMk id="7" creationId="{6614B3D3-0BAF-4DF1-848D-C3EA5C1EAD31}"/>
          </ac:spMkLst>
        </pc:spChg>
        <pc:picChg chg="del">
          <ac:chgData name="Schwartz, Scott (gck8gd)" userId="S::gck8gd@virginia.edu::b9bb6145-a89d-4415-a5be-417b375d8448" providerId="AD" clId="Web-{B53D9EA9-27F7-ACB0-D157-433182CF4A09}" dt="2020-11-07T01:13:03.843" v="1993"/>
          <ac:picMkLst>
            <pc:docMk/>
            <pc:sldMk cId="2313047794" sldId="267"/>
            <ac:picMk id="8" creationId="{0C373571-BDBC-46F2-AAEC-4EB22379DC83}"/>
          </ac:picMkLst>
        </pc:picChg>
        <pc:picChg chg="del">
          <ac:chgData name="Schwartz, Scott (gck8gd)" userId="S::gck8gd@virginia.edu::b9bb6145-a89d-4415-a5be-417b375d8448" providerId="AD" clId="Web-{B53D9EA9-27F7-ACB0-D157-433182CF4A09}" dt="2020-11-07T01:13:04.640" v="1994"/>
          <ac:picMkLst>
            <pc:docMk/>
            <pc:sldMk cId="2313047794" sldId="267"/>
            <ac:picMk id="9" creationId="{AEDA7B22-C378-473E-9B88-8B9B657833ED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1:18:06.552" v="2031" actId="1076"/>
          <ac:picMkLst>
            <pc:docMk/>
            <pc:sldMk cId="2313047794" sldId="267"/>
            <ac:picMk id="11" creationId="{4B0C15F3-7794-4879-9BFE-ADFD3E30D726}"/>
          </ac:picMkLst>
        </pc:picChg>
        <pc:picChg chg="add del mod">
          <ac:chgData name="Schwartz, Scott (gck8gd)" userId="S::gck8gd@virginia.edu::b9bb6145-a89d-4415-a5be-417b375d8448" providerId="AD" clId="Web-{B53D9EA9-27F7-ACB0-D157-433182CF4A09}" dt="2020-11-07T01:17:20.826" v="2019"/>
          <ac:picMkLst>
            <pc:docMk/>
            <pc:sldMk cId="2313047794" sldId="267"/>
            <ac:picMk id="12" creationId="{EAD935D2-5218-4826-9E51-81F5AFD5CD1C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1:18:01.677" v="2030" actId="1076"/>
          <ac:picMkLst>
            <pc:docMk/>
            <pc:sldMk cId="2313047794" sldId="267"/>
            <ac:picMk id="13" creationId="{A3FF5B88-2305-4902-B32C-0AA70CB4B044}"/>
          </ac:picMkLst>
        </pc:picChg>
        <pc:picChg chg="add del mod">
          <ac:chgData name="Schwartz, Scott (gck8gd)" userId="S::gck8gd@virginia.edu::b9bb6145-a89d-4415-a5be-417b375d8448" providerId="AD" clId="Web-{B53D9EA9-27F7-ACB0-D157-433182CF4A09}" dt="2020-11-07T01:17:20.826" v="2018"/>
          <ac:picMkLst>
            <pc:docMk/>
            <pc:sldMk cId="2313047794" sldId="267"/>
            <ac:picMk id="14" creationId="{8E552708-FBBA-4DE9-98E2-D3B1D43BC613}"/>
          </ac:picMkLst>
        </pc:picChg>
      </pc:sldChg>
      <pc:sldChg chg="delSp modSp add replId">
        <pc:chgData name="Schwartz, Scott (gck8gd)" userId="S::gck8gd@virginia.edu::b9bb6145-a89d-4415-a5be-417b375d8448" providerId="AD" clId="Web-{B53D9EA9-27F7-ACB0-D157-433182CF4A09}" dt="2020-11-07T01:21:56.951" v="2051" actId="1076"/>
        <pc:sldMkLst>
          <pc:docMk/>
          <pc:sldMk cId="769198896" sldId="268"/>
        </pc:sldMkLst>
        <pc:picChg chg="del">
          <ac:chgData name="Schwartz, Scott (gck8gd)" userId="S::gck8gd@virginia.edu::b9bb6145-a89d-4415-a5be-417b375d8448" providerId="AD" clId="Web-{B53D9EA9-27F7-ACB0-D157-433182CF4A09}" dt="2020-11-07T01:18:10.913" v="2033"/>
          <ac:picMkLst>
            <pc:docMk/>
            <pc:sldMk cId="769198896" sldId="268"/>
            <ac:picMk id="11" creationId="{4B0C15F3-7794-4879-9BFE-ADFD3E30D726}"/>
          </ac:picMkLst>
        </pc:picChg>
        <pc:picChg chg="mod">
          <ac:chgData name="Schwartz, Scott (gck8gd)" userId="S::gck8gd@virginia.edu::b9bb6145-a89d-4415-a5be-417b375d8448" providerId="AD" clId="Web-{B53D9EA9-27F7-ACB0-D157-433182CF4A09}" dt="2020-11-07T01:21:56.951" v="2051" actId="1076"/>
          <ac:picMkLst>
            <pc:docMk/>
            <pc:sldMk cId="769198896" sldId="268"/>
            <ac:picMk id="12" creationId="{EAD935D2-5218-4826-9E51-81F5AFD5CD1C}"/>
          </ac:picMkLst>
        </pc:picChg>
        <pc:picChg chg="del">
          <ac:chgData name="Schwartz, Scott (gck8gd)" userId="S::gck8gd@virginia.edu::b9bb6145-a89d-4415-a5be-417b375d8448" providerId="AD" clId="Web-{B53D9EA9-27F7-ACB0-D157-433182CF4A09}" dt="2020-11-07T01:18:10.913" v="2032"/>
          <ac:picMkLst>
            <pc:docMk/>
            <pc:sldMk cId="769198896" sldId="268"/>
            <ac:picMk id="13" creationId="{A3FF5B88-2305-4902-B32C-0AA70CB4B044}"/>
          </ac:picMkLst>
        </pc:picChg>
        <pc:picChg chg="mod">
          <ac:chgData name="Schwartz, Scott (gck8gd)" userId="S::gck8gd@virginia.edu::b9bb6145-a89d-4415-a5be-417b375d8448" providerId="AD" clId="Web-{B53D9EA9-27F7-ACB0-D157-433182CF4A09}" dt="2020-11-07T01:18:24.960" v="2037" actId="14100"/>
          <ac:picMkLst>
            <pc:docMk/>
            <pc:sldMk cId="769198896" sldId="268"/>
            <ac:picMk id="14" creationId="{8E552708-FBBA-4DE9-98E2-D3B1D43BC613}"/>
          </ac:picMkLst>
        </pc:picChg>
      </pc:sldChg>
      <pc:sldChg chg="add replId">
        <pc:chgData name="Schwartz, Scott (gck8gd)" userId="S::gck8gd@virginia.edu::b9bb6145-a89d-4415-a5be-417b375d8448" providerId="AD" clId="Web-{B53D9EA9-27F7-ACB0-D157-433182CF4A09}" dt="2020-11-07T01:27:37.055" v="2078"/>
        <pc:sldMkLst>
          <pc:docMk/>
          <pc:sldMk cId="4184451252" sldId="269"/>
        </pc:sldMkLst>
      </pc:sldChg>
      <pc:sldChg chg="addSp delSp modSp add del replId">
        <pc:chgData name="Schwartz, Scott (gck8gd)" userId="S::gck8gd@virginia.edu::b9bb6145-a89d-4415-a5be-417b375d8448" providerId="AD" clId="Web-{B53D9EA9-27F7-ACB0-D157-433182CF4A09}" dt="2020-11-07T01:31:13.686" v="2101"/>
        <pc:sldMkLst>
          <pc:docMk/>
          <pc:sldMk cId="3447274414" sldId="270"/>
        </pc:sldMkLst>
        <pc:picChg chg="add mod">
          <ac:chgData name="Schwartz, Scott (gck8gd)" userId="S::gck8gd@virginia.edu::b9bb6145-a89d-4415-a5be-417b375d8448" providerId="AD" clId="Web-{B53D9EA9-27F7-ACB0-D157-433182CF4A09}" dt="2020-11-07T01:28:03.133" v="2085" actId="14100"/>
          <ac:picMkLst>
            <pc:docMk/>
            <pc:sldMk cId="3447274414" sldId="270"/>
            <ac:picMk id="3" creationId="{24B4638F-A958-431C-8005-4EA0FF3ABF03}"/>
          </ac:picMkLst>
        </pc:picChg>
        <pc:picChg chg="del">
          <ac:chgData name="Schwartz, Scott (gck8gd)" userId="S::gck8gd@virginia.edu::b9bb6145-a89d-4415-a5be-417b375d8448" providerId="AD" clId="Web-{B53D9EA9-27F7-ACB0-D157-433182CF4A09}" dt="2020-11-07T01:27:56.946" v="2083"/>
          <ac:picMkLst>
            <pc:docMk/>
            <pc:sldMk cId="3447274414" sldId="270"/>
            <ac:picMk id="11" creationId="{4B0C15F3-7794-4879-9BFE-ADFD3E30D726}"/>
          </ac:picMkLst>
        </pc:picChg>
      </pc:sldChg>
      <pc:sldChg chg="addSp delSp modSp add replId">
        <pc:chgData name="Schwartz, Scott (gck8gd)" userId="S::gck8gd@virginia.edu::b9bb6145-a89d-4415-a5be-417b375d8448" providerId="AD" clId="Web-{B53D9EA9-27F7-ACB0-D157-433182CF4A09}" dt="2020-11-07T01:31:09.576" v="2100" actId="1076"/>
        <pc:sldMkLst>
          <pc:docMk/>
          <pc:sldMk cId="2482922911" sldId="271"/>
        </pc:sldMkLst>
        <pc:picChg chg="del">
          <ac:chgData name="Schwartz, Scott (gck8gd)" userId="S::gck8gd@virginia.edu::b9bb6145-a89d-4415-a5be-417b375d8448" providerId="AD" clId="Web-{B53D9EA9-27F7-ACB0-D157-433182CF4A09}" dt="2020-11-07T01:30:20.934" v="2091"/>
          <ac:picMkLst>
            <pc:docMk/>
            <pc:sldMk cId="2482922911" sldId="271"/>
            <ac:picMk id="3" creationId="{24B4638F-A958-431C-8005-4EA0FF3ABF03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1:31:09.576" v="2100" actId="1076"/>
          <ac:picMkLst>
            <pc:docMk/>
            <pc:sldMk cId="2482922911" sldId="271"/>
            <ac:picMk id="4" creationId="{878C9F83-E97B-416B-9EB4-582392573C8D}"/>
          </ac:picMkLst>
        </pc:picChg>
        <pc:picChg chg="add mod">
          <ac:chgData name="Schwartz, Scott (gck8gd)" userId="S::gck8gd@virginia.edu::b9bb6145-a89d-4415-a5be-417b375d8448" providerId="AD" clId="Web-{B53D9EA9-27F7-ACB0-D157-433182CF4A09}" dt="2020-11-07T01:31:04.373" v="2099" actId="14100"/>
          <ac:picMkLst>
            <pc:docMk/>
            <pc:sldMk cId="2482922911" sldId="271"/>
            <ac:picMk id="5" creationId="{7B43F197-F1AE-4409-B459-D6D607035F02}"/>
          </ac:picMkLst>
        </pc:picChg>
        <pc:picChg chg="del mod">
          <ac:chgData name="Schwartz, Scott (gck8gd)" userId="S::gck8gd@virginia.edu::b9bb6145-a89d-4415-a5be-417b375d8448" providerId="AD" clId="Web-{B53D9EA9-27F7-ACB0-D157-433182CF4A09}" dt="2020-11-07T01:30:19.575" v="2090"/>
          <ac:picMkLst>
            <pc:docMk/>
            <pc:sldMk cId="2482922911" sldId="271"/>
            <ac:picMk id="10" creationId="{1E185E48-0937-49A6-8BCC-91158A7EC6C4}"/>
          </ac:picMkLst>
        </pc:picChg>
        <pc:picChg chg="del">
          <ac:chgData name="Schwartz, Scott (gck8gd)" userId="S::gck8gd@virginia.edu::b9bb6145-a89d-4415-a5be-417b375d8448" providerId="AD" clId="Web-{B53D9EA9-27F7-ACB0-D157-433182CF4A09}" dt="2020-11-07T01:29:58.090" v="2088"/>
          <ac:picMkLst>
            <pc:docMk/>
            <pc:sldMk cId="2482922911" sldId="271"/>
            <ac:picMk id="13" creationId="{A3FF5B88-2305-4902-B32C-0AA70CB4B044}"/>
          </ac:picMkLst>
        </pc:picChg>
      </pc:sldChg>
      <pc:sldChg chg="addSp delSp modSp add replId">
        <pc:chgData name="Schwartz, Scott (gck8gd)" userId="S::gck8gd@virginia.edu::b9bb6145-a89d-4415-a5be-417b375d8448" providerId="AD" clId="Web-{B53D9EA9-27F7-ACB0-D157-433182CF4A09}" dt="2020-11-07T01:31:31.311" v="2106" actId="14100"/>
        <pc:sldMkLst>
          <pc:docMk/>
          <pc:sldMk cId="4273832434" sldId="272"/>
        </pc:sldMkLst>
        <pc:picChg chg="add mod">
          <ac:chgData name="Schwartz, Scott (gck8gd)" userId="S::gck8gd@virginia.edu::b9bb6145-a89d-4415-a5be-417b375d8448" providerId="AD" clId="Web-{B53D9EA9-27F7-ACB0-D157-433182CF4A09}" dt="2020-11-07T01:31:31.311" v="2106" actId="14100"/>
          <ac:picMkLst>
            <pc:docMk/>
            <pc:sldMk cId="4273832434" sldId="272"/>
            <ac:picMk id="3" creationId="{F453AB30-7FA6-4A58-B882-AA790BFF05DD}"/>
          </ac:picMkLst>
        </pc:picChg>
        <pc:picChg chg="del">
          <ac:chgData name="Schwartz, Scott (gck8gd)" userId="S::gck8gd@virginia.edu::b9bb6145-a89d-4415-a5be-417b375d8448" providerId="AD" clId="Web-{B53D9EA9-27F7-ACB0-D157-433182CF4A09}" dt="2020-11-07T01:31:17.061" v="2103"/>
          <ac:picMkLst>
            <pc:docMk/>
            <pc:sldMk cId="4273832434" sldId="272"/>
            <ac:picMk id="5" creationId="{7B43F197-F1AE-4409-B459-D6D607035F02}"/>
          </ac:picMkLst>
        </pc:picChg>
      </pc:sldChg>
      <pc:sldChg chg="modSp new">
        <pc:chgData name="Schwartz, Scott (gck8gd)" userId="S::gck8gd@virginia.edu::b9bb6145-a89d-4415-a5be-417b375d8448" providerId="AD" clId="Web-{B53D9EA9-27F7-ACB0-D157-433182CF4A09}" dt="2020-11-07T02:30:44.356" v="3513" actId="20577"/>
        <pc:sldMkLst>
          <pc:docMk/>
          <pc:sldMk cId="3382775929" sldId="273"/>
        </pc:sldMkLst>
        <pc:spChg chg="mod">
          <ac:chgData name="Schwartz, Scott (gck8gd)" userId="S::gck8gd@virginia.edu::b9bb6145-a89d-4415-a5be-417b375d8448" providerId="AD" clId="Web-{B53D9EA9-27F7-ACB0-D157-433182CF4A09}" dt="2020-11-07T02:21:45.121" v="2791" actId="20577"/>
          <ac:spMkLst>
            <pc:docMk/>
            <pc:sldMk cId="3382775929" sldId="273"/>
            <ac:spMk id="2" creationId="{C7475EB5-76F4-4EF2-9231-636BC9B93071}"/>
          </ac:spMkLst>
        </pc:spChg>
        <pc:spChg chg="mod">
          <ac:chgData name="Schwartz, Scott (gck8gd)" userId="S::gck8gd@virginia.edu::b9bb6145-a89d-4415-a5be-417b375d8448" providerId="AD" clId="Web-{B53D9EA9-27F7-ACB0-D157-433182CF4A09}" dt="2020-11-07T02:30:44.356" v="3513" actId="20577"/>
          <ac:spMkLst>
            <pc:docMk/>
            <pc:sldMk cId="3382775929" sldId="273"/>
            <ac:spMk id="3" creationId="{32E1558E-27AE-4EEB-BB7A-2A8F3726B6BF}"/>
          </ac:spMkLst>
        </pc:spChg>
      </pc:sldChg>
      <pc:sldChg chg="modSp add replId">
        <pc:chgData name="Schwartz, Scott (gck8gd)" userId="S::gck8gd@virginia.edu::b9bb6145-a89d-4415-a5be-417b375d8448" providerId="AD" clId="Web-{B53D9EA9-27F7-ACB0-D157-433182CF4A09}" dt="2020-11-07T02:31:47.701" v="3520" actId="20577"/>
        <pc:sldMkLst>
          <pc:docMk/>
          <pc:sldMk cId="2577865576" sldId="274"/>
        </pc:sldMkLst>
        <pc:spChg chg="mod">
          <ac:chgData name="Schwartz, Scott (gck8gd)" userId="S::gck8gd@virginia.edu::b9bb6145-a89d-4415-a5be-417b375d8448" providerId="AD" clId="Web-{B53D9EA9-27F7-ACB0-D157-433182CF4A09}" dt="2020-11-07T02:31:47.701" v="3520" actId="20577"/>
          <ac:spMkLst>
            <pc:docMk/>
            <pc:sldMk cId="2577865576" sldId="274"/>
            <ac:spMk id="3" creationId="{32E1558E-27AE-4EEB-BB7A-2A8F3726B6BF}"/>
          </ac:spMkLst>
        </pc:spChg>
      </pc:sldChg>
      <pc:sldMasterChg chg="del delSldLayout">
        <pc:chgData name="Schwartz, Scott (gck8gd)" userId="S::gck8gd@virginia.edu::b9bb6145-a89d-4415-a5be-417b375d8448" providerId="AD" clId="Web-{B53D9EA9-27F7-ACB0-D157-433182CF4A09}" dt="2020-11-06T22:54:44.322" v="0"/>
        <pc:sldMasterMkLst>
          <pc:docMk/>
          <pc:sldMasterMk cId="2460954070" sldId="2147483660"/>
        </pc:sldMasterMkLst>
        <pc:sldLayoutChg chg="del">
          <pc:chgData name="Schwartz, Scott (gck8gd)" userId="S::gck8gd@virginia.edu::b9bb6145-a89d-4415-a5be-417b375d8448" providerId="AD" clId="Web-{B53D9EA9-27F7-ACB0-D157-433182CF4A09}" dt="2020-11-06T22:54:44.322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chwartz, Scott (gck8gd)" userId="S::gck8gd@virginia.edu::b9bb6145-a89d-4415-a5be-417b375d8448" providerId="AD" clId="Web-{B53D9EA9-27F7-ACB0-D157-433182CF4A09}" dt="2020-11-06T22:54:44.322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chwartz, Scott (gck8gd)" userId="S::gck8gd@virginia.edu::b9bb6145-a89d-4415-a5be-417b375d8448" providerId="AD" clId="Web-{B53D9EA9-27F7-ACB0-D157-433182CF4A09}" dt="2020-11-06T22:54:44.322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chwartz, Scott (gck8gd)" userId="S::gck8gd@virginia.edu::b9bb6145-a89d-4415-a5be-417b375d8448" providerId="AD" clId="Web-{B53D9EA9-27F7-ACB0-D157-433182CF4A09}" dt="2020-11-06T22:54:44.322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chwartz, Scott (gck8gd)" userId="S::gck8gd@virginia.edu::b9bb6145-a89d-4415-a5be-417b375d8448" providerId="AD" clId="Web-{B53D9EA9-27F7-ACB0-D157-433182CF4A09}" dt="2020-11-06T22:54:44.322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chwartz, Scott (gck8gd)" userId="S::gck8gd@virginia.edu::b9bb6145-a89d-4415-a5be-417b375d8448" providerId="AD" clId="Web-{B53D9EA9-27F7-ACB0-D157-433182CF4A09}" dt="2020-11-06T22:54:44.322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chwartz, Scott (gck8gd)" userId="S::gck8gd@virginia.edu::b9bb6145-a89d-4415-a5be-417b375d8448" providerId="AD" clId="Web-{B53D9EA9-27F7-ACB0-D157-433182CF4A09}" dt="2020-11-06T22:54:44.322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chwartz, Scott (gck8gd)" userId="S::gck8gd@virginia.edu::b9bb6145-a89d-4415-a5be-417b375d8448" providerId="AD" clId="Web-{B53D9EA9-27F7-ACB0-D157-433182CF4A09}" dt="2020-11-06T22:54:44.322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chwartz, Scott (gck8gd)" userId="S::gck8gd@virginia.edu::b9bb6145-a89d-4415-a5be-417b375d8448" providerId="AD" clId="Web-{B53D9EA9-27F7-ACB0-D157-433182CF4A09}" dt="2020-11-06T22:54:44.322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chwartz, Scott (gck8gd)" userId="S::gck8gd@virginia.edu::b9bb6145-a89d-4415-a5be-417b375d8448" providerId="AD" clId="Web-{B53D9EA9-27F7-ACB0-D157-433182CF4A09}" dt="2020-11-06T22:54:44.322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chwartz, Scott (gck8gd)" userId="S::gck8gd@virginia.edu::b9bb6145-a89d-4415-a5be-417b375d8448" providerId="AD" clId="Web-{B53D9EA9-27F7-ACB0-D157-433182CF4A09}" dt="2020-11-06T22:54:44.322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Schwartz, Scott (gck8gd)" userId="S::gck8gd@virginia.edu::b9bb6145-a89d-4415-a5be-417b375d8448" providerId="AD" clId="Web-{B53D9EA9-27F7-ACB0-D157-433182CF4A09}" dt="2020-11-06T22:54:44.322" v="0"/>
        <pc:sldMasterMkLst>
          <pc:docMk/>
          <pc:sldMasterMk cId="1079967872" sldId="2147483698"/>
        </pc:sldMasterMkLst>
        <pc:sldLayoutChg chg="add">
          <pc:chgData name="Schwartz, Scott (gck8gd)" userId="S::gck8gd@virginia.edu::b9bb6145-a89d-4415-a5be-417b375d8448" providerId="AD" clId="Web-{B53D9EA9-27F7-ACB0-D157-433182CF4A09}" dt="2020-11-06T22:54:44.322" v="0"/>
          <pc:sldLayoutMkLst>
            <pc:docMk/>
            <pc:sldMasterMk cId="1079967872" sldId="2147483698"/>
            <pc:sldLayoutMk cId="2231691973" sldId="2147483687"/>
          </pc:sldLayoutMkLst>
        </pc:sldLayoutChg>
        <pc:sldLayoutChg chg="add">
          <pc:chgData name="Schwartz, Scott (gck8gd)" userId="S::gck8gd@virginia.edu::b9bb6145-a89d-4415-a5be-417b375d8448" providerId="AD" clId="Web-{B53D9EA9-27F7-ACB0-D157-433182CF4A09}" dt="2020-11-06T22:54:44.322" v="0"/>
          <pc:sldLayoutMkLst>
            <pc:docMk/>
            <pc:sldMasterMk cId="1079967872" sldId="2147483698"/>
            <pc:sldLayoutMk cId="2694040695" sldId="2147483688"/>
          </pc:sldLayoutMkLst>
        </pc:sldLayoutChg>
        <pc:sldLayoutChg chg="add">
          <pc:chgData name="Schwartz, Scott (gck8gd)" userId="S::gck8gd@virginia.edu::b9bb6145-a89d-4415-a5be-417b375d8448" providerId="AD" clId="Web-{B53D9EA9-27F7-ACB0-D157-433182CF4A09}" dt="2020-11-06T22:54:44.322" v="0"/>
          <pc:sldLayoutMkLst>
            <pc:docMk/>
            <pc:sldMasterMk cId="1079967872" sldId="2147483698"/>
            <pc:sldLayoutMk cId="3643785700" sldId="2147483689"/>
          </pc:sldLayoutMkLst>
        </pc:sldLayoutChg>
        <pc:sldLayoutChg chg="add">
          <pc:chgData name="Schwartz, Scott (gck8gd)" userId="S::gck8gd@virginia.edu::b9bb6145-a89d-4415-a5be-417b375d8448" providerId="AD" clId="Web-{B53D9EA9-27F7-ACB0-D157-433182CF4A09}" dt="2020-11-06T22:54:44.322" v="0"/>
          <pc:sldLayoutMkLst>
            <pc:docMk/>
            <pc:sldMasterMk cId="1079967872" sldId="2147483698"/>
            <pc:sldLayoutMk cId="2904025131" sldId="2147483690"/>
          </pc:sldLayoutMkLst>
        </pc:sldLayoutChg>
        <pc:sldLayoutChg chg="add">
          <pc:chgData name="Schwartz, Scott (gck8gd)" userId="S::gck8gd@virginia.edu::b9bb6145-a89d-4415-a5be-417b375d8448" providerId="AD" clId="Web-{B53D9EA9-27F7-ACB0-D157-433182CF4A09}" dt="2020-11-06T22:54:44.322" v="0"/>
          <pc:sldLayoutMkLst>
            <pc:docMk/>
            <pc:sldMasterMk cId="1079967872" sldId="2147483698"/>
            <pc:sldLayoutMk cId="3264554257" sldId="2147483691"/>
          </pc:sldLayoutMkLst>
        </pc:sldLayoutChg>
        <pc:sldLayoutChg chg="add">
          <pc:chgData name="Schwartz, Scott (gck8gd)" userId="S::gck8gd@virginia.edu::b9bb6145-a89d-4415-a5be-417b375d8448" providerId="AD" clId="Web-{B53D9EA9-27F7-ACB0-D157-433182CF4A09}" dt="2020-11-06T22:54:44.322" v="0"/>
          <pc:sldLayoutMkLst>
            <pc:docMk/>
            <pc:sldMasterMk cId="1079967872" sldId="2147483698"/>
            <pc:sldLayoutMk cId="2597944163" sldId="2147483692"/>
          </pc:sldLayoutMkLst>
        </pc:sldLayoutChg>
        <pc:sldLayoutChg chg="add">
          <pc:chgData name="Schwartz, Scott (gck8gd)" userId="S::gck8gd@virginia.edu::b9bb6145-a89d-4415-a5be-417b375d8448" providerId="AD" clId="Web-{B53D9EA9-27F7-ACB0-D157-433182CF4A09}" dt="2020-11-06T22:54:44.322" v="0"/>
          <pc:sldLayoutMkLst>
            <pc:docMk/>
            <pc:sldMasterMk cId="1079967872" sldId="2147483698"/>
            <pc:sldLayoutMk cId="3093726692" sldId="2147483693"/>
          </pc:sldLayoutMkLst>
        </pc:sldLayoutChg>
        <pc:sldLayoutChg chg="add">
          <pc:chgData name="Schwartz, Scott (gck8gd)" userId="S::gck8gd@virginia.edu::b9bb6145-a89d-4415-a5be-417b375d8448" providerId="AD" clId="Web-{B53D9EA9-27F7-ACB0-D157-433182CF4A09}" dt="2020-11-06T22:54:44.322" v="0"/>
          <pc:sldLayoutMkLst>
            <pc:docMk/>
            <pc:sldMasterMk cId="1079967872" sldId="2147483698"/>
            <pc:sldLayoutMk cId="2165972936" sldId="2147483694"/>
          </pc:sldLayoutMkLst>
        </pc:sldLayoutChg>
        <pc:sldLayoutChg chg="add">
          <pc:chgData name="Schwartz, Scott (gck8gd)" userId="S::gck8gd@virginia.edu::b9bb6145-a89d-4415-a5be-417b375d8448" providerId="AD" clId="Web-{B53D9EA9-27F7-ACB0-D157-433182CF4A09}" dt="2020-11-06T22:54:44.322" v="0"/>
          <pc:sldLayoutMkLst>
            <pc:docMk/>
            <pc:sldMasterMk cId="1079967872" sldId="2147483698"/>
            <pc:sldLayoutMk cId="3133567655" sldId="2147483695"/>
          </pc:sldLayoutMkLst>
        </pc:sldLayoutChg>
        <pc:sldLayoutChg chg="add">
          <pc:chgData name="Schwartz, Scott (gck8gd)" userId="S::gck8gd@virginia.edu::b9bb6145-a89d-4415-a5be-417b375d8448" providerId="AD" clId="Web-{B53D9EA9-27F7-ACB0-D157-433182CF4A09}" dt="2020-11-06T22:54:44.322" v="0"/>
          <pc:sldLayoutMkLst>
            <pc:docMk/>
            <pc:sldMasterMk cId="1079967872" sldId="2147483698"/>
            <pc:sldLayoutMk cId="262010442" sldId="2147483696"/>
          </pc:sldLayoutMkLst>
        </pc:sldLayoutChg>
        <pc:sldLayoutChg chg="add">
          <pc:chgData name="Schwartz, Scott (gck8gd)" userId="S::gck8gd@virginia.edu::b9bb6145-a89d-4415-a5be-417b375d8448" providerId="AD" clId="Web-{B53D9EA9-27F7-ACB0-D157-433182CF4A09}" dt="2020-11-06T22:54:44.322" v="0"/>
          <pc:sldLayoutMkLst>
            <pc:docMk/>
            <pc:sldMasterMk cId="1079967872" sldId="2147483698"/>
            <pc:sldLayoutMk cId="2491517279" sldId="2147483697"/>
          </pc:sldLayoutMkLst>
        </pc:sldLayoutChg>
      </pc:sldMasterChg>
    </pc:docChg>
  </pc:docChgLst>
  <pc:docChgLst>
    <pc:chgData name="Schwartz, Scott (gck8gd)" userId="S::gck8gd@virginia.edu::b9bb6145-a89d-4415-a5be-417b375d8448" providerId="AD" clId="Web-{F6F6FAEB-EE9F-DC49-91FB-0A1592E5FA6F}"/>
    <pc:docChg chg="modSld sldOrd">
      <pc:chgData name="Schwartz, Scott (gck8gd)" userId="S::gck8gd@virginia.edu::b9bb6145-a89d-4415-a5be-417b375d8448" providerId="AD" clId="Web-{F6F6FAEB-EE9F-DC49-91FB-0A1592E5FA6F}" dt="2020-12-12T23:17:27.404" v="7"/>
      <pc:docMkLst>
        <pc:docMk/>
      </pc:docMkLst>
      <pc:sldChg chg="ord">
        <pc:chgData name="Schwartz, Scott (gck8gd)" userId="S::gck8gd@virginia.edu::b9bb6145-a89d-4415-a5be-417b375d8448" providerId="AD" clId="Web-{F6F6FAEB-EE9F-DC49-91FB-0A1592E5FA6F}" dt="2020-12-12T23:17:27.404" v="7"/>
        <pc:sldMkLst>
          <pc:docMk/>
          <pc:sldMk cId="475723015" sldId="258"/>
        </pc:sldMkLst>
      </pc:sldChg>
      <pc:sldChg chg="addSp delSp modSp">
        <pc:chgData name="Schwartz, Scott (gck8gd)" userId="S::gck8gd@virginia.edu::b9bb6145-a89d-4415-a5be-417b375d8448" providerId="AD" clId="Web-{F6F6FAEB-EE9F-DC49-91FB-0A1592E5FA6F}" dt="2020-12-12T23:14:20.149" v="6"/>
        <pc:sldMkLst>
          <pc:docMk/>
          <pc:sldMk cId="1567599937" sldId="261"/>
        </pc:sldMkLst>
        <pc:spChg chg="add del mod">
          <ac:chgData name="Schwartz, Scott (gck8gd)" userId="S::gck8gd@virginia.edu::b9bb6145-a89d-4415-a5be-417b375d8448" providerId="AD" clId="Web-{F6F6FAEB-EE9F-DC49-91FB-0A1592E5FA6F}" dt="2020-12-12T23:14:20.149" v="6"/>
          <ac:spMkLst>
            <pc:docMk/>
            <pc:sldMk cId="1567599937" sldId="261"/>
            <ac:spMk id="5" creationId="{9EB39809-8942-47A3-8FFF-5A62191D2F5D}"/>
          </ac:spMkLst>
        </pc:spChg>
        <pc:picChg chg="del mod">
          <ac:chgData name="Schwartz, Scott (gck8gd)" userId="S::gck8gd@virginia.edu::b9bb6145-a89d-4415-a5be-417b375d8448" providerId="AD" clId="Web-{F6F6FAEB-EE9F-DC49-91FB-0A1592E5FA6F}" dt="2020-12-12T23:11:43.374" v="5"/>
          <ac:picMkLst>
            <pc:docMk/>
            <pc:sldMk cId="1567599937" sldId="261"/>
            <ac:picMk id="6" creationId="{2F501F5F-B52B-4BC3-94CA-1B2D87AC0562}"/>
          </ac:picMkLst>
        </pc:picChg>
      </pc:sldChg>
      <pc:sldChg chg="modSp">
        <pc:chgData name="Schwartz, Scott (gck8gd)" userId="S::gck8gd@virginia.edu::b9bb6145-a89d-4415-a5be-417b375d8448" providerId="AD" clId="Web-{F6F6FAEB-EE9F-DC49-91FB-0A1592E5FA6F}" dt="2020-12-12T23:09:27.667" v="2" actId="20577"/>
        <pc:sldMkLst>
          <pc:docMk/>
          <pc:sldMk cId="3382775929" sldId="273"/>
        </pc:sldMkLst>
        <pc:spChg chg="mod">
          <ac:chgData name="Schwartz, Scott (gck8gd)" userId="S::gck8gd@virginia.edu::b9bb6145-a89d-4415-a5be-417b375d8448" providerId="AD" clId="Web-{F6F6FAEB-EE9F-DC49-91FB-0A1592E5FA6F}" dt="2020-12-12T23:09:27.667" v="2" actId="20577"/>
          <ac:spMkLst>
            <pc:docMk/>
            <pc:sldMk cId="3382775929" sldId="273"/>
            <ac:spMk id="3" creationId="{32E1558E-27AE-4EEB-BB7A-2A8F3726B6BF}"/>
          </ac:spMkLst>
        </pc:spChg>
      </pc:sldChg>
    </pc:docChg>
  </pc:docChgLst>
  <pc:docChgLst>
    <pc:chgData name="Schwartz, Scott (gck8gd)" userId="S::gck8gd@virginia.edu::b9bb6145-a89d-4415-a5be-417b375d8448" providerId="AD" clId="Web-{2EBB0D8D-E5BE-5A04-5648-3ACB5BAE3744}"/>
    <pc:docChg chg="addSld delSld modSld sldOrd">
      <pc:chgData name="Schwartz, Scott (gck8gd)" userId="S::gck8gd@virginia.edu::b9bb6145-a89d-4415-a5be-417b375d8448" providerId="AD" clId="Web-{2EBB0D8D-E5BE-5A04-5648-3ACB5BAE3744}" dt="2021-01-14T23:06:54.565" v="2059" actId="20577"/>
      <pc:docMkLst>
        <pc:docMk/>
      </pc:docMkLst>
      <pc:sldChg chg="modSp modNotes">
        <pc:chgData name="Schwartz, Scott (gck8gd)" userId="S::gck8gd@virginia.edu::b9bb6145-a89d-4415-a5be-417b375d8448" providerId="AD" clId="Web-{2EBB0D8D-E5BE-5A04-5648-3ACB5BAE3744}" dt="2021-01-14T23:06:54.565" v="2059" actId="20577"/>
        <pc:sldMkLst>
          <pc:docMk/>
          <pc:sldMk cId="109857222" sldId="256"/>
        </pc:sldMkLst>
        <pc:spChg chg="mod">
          <ac:chgData name="Schwartz, Scott (gck8gd)" userId="S::gck8gd@virginia.edu::b9bb6145-a89d-4415-a5be-417b375d8448" providerId="AD" clId="Web-{2EBB0D8D-E5BE-5A04-5648-3ACB5BAE3744}" dt="2021-01-14T23:06:54.565" v="2059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">
        <pc:chgData name="Schwartz, Scott (gck8gd)" userId="S::gck8gd@virginia.edu::b9bb6145-a89d-4415-a5be-417b375d8448" providerId="AD" clId="Web-{2EBB0D8D-E5BE-5A04-5648-3ACB5BAE3744}" dt="2021-01-14T22:49:29.993" v="1831" actId="20577"/>
        <pc:sldMkLst>
          <pc:docMk/>
          <pc:sldMk cId="3846787443" sldId="257"/>
        </pc:sldMkLst>
        <pc:spChg chg="mod">
          <ac:chgData name="Schwartz, Scott (gck8gd)" userId="S::gck8gd@virginia.edu::b9bb6145-a89d-4415-a5be-417b375d8448" providerId="AD" clId="Web-{2EBB0D8D-E5BE-5A04-5648-3ACB5BAE3744}" dt="2021-01-14T22:49:29.993" v="1831" actId="20577"/>
          <ac:spMkLst>
            <pc:docMk/>
            <pc:sldMk cId="3846787443" sldId="257"/>
            <ac:spMk id="2" creationId="{C44377D3-BF42-4A4E-A081-1F4DA43CB41E}"/>
          </ac:spMkLst>
        </pc:spChg>
      </pc:sldChg>
      <pc:sldChg chg="modSp modNotes">
        <pc:chgData name="Schwartz, Scott (gck8gd)" userId="S::gck8gd@virginia.edu::b9bb6145-a89d-4415-a5be-417b375d8448" providerId="AD" clId="Web-{2EBB0D8D-E5BE-5A04-5648-3ACB5BAE3744}" dt="2021-01-14T21:27:09.687" v="460"/>
        <pc:sldMkLst>
          <pc:docMk/>
          <pc:sldMk cId="3785158733" sldId="259"/>
        </pc:sldMkLst>
        <pc:spChg chg="mod">
          <ac:chgData name="Schwartz, Scott (gck8gd)" userId="S::gck8gd@virginia.edu::b9bb6145-a89d-4415-a5be-417b375d8448" providerId="AD" clId="Web-{2EBB0D8D-E5BE-5A04-5648-3ACB5BAE3744}" dt="2021-01-14T21:08:45.285" v="176" actId="20577"/>
          <ac:spMkLst>
            <pc:docMk/>
            <pc:sldMk cId="3785158733" sldId="259"/>
            <ac:spMk id="2" creationId="{F5CC94D3-53EC-4A11-AD9B-0DFB05920589}"/>
          </ac:spMkLst>
        </pc:spChg>
        <pc:spChg chg="mod">
          <ac:chgData name="Schwartz, Scott (gck8gd)" userId="S::gck8gd@virginia.edu::b9bb6145-a89d-4415-a5be-417b375d8448" providerId="AD" clId="Web-{2EBB0D8D-E5BE-5A04-5648-3ACB5BAE3744}" dt="2021-01-14T21:21:37.757" v="373" actId="20577"/>
          <ac:spMkLst>
            <pc:docMk/>
            <pc:sldMk cId="3785158733" sldId="259"/>
            <ac:spMk id="3" creationId="{ACF9AAD7-DBC6-4D20-ADA9-02CAC087CA63}"/>
          </ac:spMkLst>
        </pc:spChg>
        <pc:spChg chg="mod">
          <ac:chgData name="Schwartz, Scott (gck8gd)" userId="S::gck8gd@virginia.edu::b9bb6145-a89d-4415-a5be-417b375d8448" providerId="AD" clId="Web-{2EBB0D8D-E5BE-5A04-5648-3ACB5BAE3744}" dt="2021-01-14T21:12:27.728" v="285" actId="20577"/>
          <ac:spMkLst>
            <pc:docMk/>
            <pc:sldMk cId="3785158733" sldId="259"/>
            <ac:spMk id="4" creationId="{73AA3C5C-932C-48BD-B497-C3719627880B}"/>
          </ac:spMkLst>
        </pc:spChg>
        <pc:spChg chg="mod">
          <ac:chgData name="Schwartz, Scott (gck8gd)" userId="S::gck8gd@virginia.edu::b9bb6145-a89d-4415-a5be-417b375d8448" providerId="AD" clId="Web-{2EBB0D8D-E5BE-5A04-5648-3ACB5BAE3744}" dt="2021-01-14T21:24:33.417" v="395" actId="20577"/>
          <ac:spMkLst>
            <pc:docMk/>
            <pc:sldMk cId="3785158733" sldId="259"/>
            <ac:spMk id="23" creationId="{8735AF0D-E173-407A-A87E-D74C52BB6AF4}"/>
          </ac:spMkLst>
        </pc:spChg>
      </pc:sldChg>
      <pc:sldChg chg="modSp modNotes">
        <pc:chgData name="Schwartz, Scott (gck8gd)" userId="S::gck8gd@virginia.edu::b9bb6145-a89d-4415-a5be-417b375d8448" providerId="AD" clId="Web-{2EBB0D8D-E5BE-5A04-5648-3ACB5BAE3744}" dt="2021-01-14T21:52:20.379" v="1138" actId="14100"/>
        <pc:sldMkLst>
          <pc:docMk/>
          <pc:sldMk cId="252127297" sldId="260"/>
        </pc:sldMkLst>
        <pc:spChg chg="mod">
          <ac:chgData name="Schwartz, Scott (gck8gd)" userId="S::gck8gd@virginia.edu::b9bb6145-a89d-4415-a5be-417b375d8448" providerId="AD" clId="Web-{2EBB0D8D-E5BE-5A04-5648-3ACB5BAE3744}" dt="2021-01-14T21:45:43.323" v="1083" actId="20577"/>
          <ac:spMkLst>
            <pc:docMk/>
            <pc:sldMk cId="252127297" sldId="260"/>
            <ac:spMk id="2" creationId="{F5CC94D3-53EC-4A11-AD9B-0DFB05920589}"/>
          </ac:spMkLst>
        </pc:spChg>
        <pc:spChg chg="mod">
          <ac:chgData name="Schwartz, Scott (gck8gd)" userId="S::gck8gd@virginia.edu::b9bb6145-a89d-4415-a5be-417b375d8448" providerId="AD" clId="Web-{2EBB0D8D-E5BE-5A04-5648-3ACB5BAE3744}" dt="2021-01-14T21:52:20.379" v="1138" actId="14100"/>
          <ac:spMkLst>
            <pc:docMk/>
            <pc:sldMk cId="252127297" sldId="260"/>
            <ac:spMk id="4" creationId="{73AA3C5C-932C-48BD-B497-C3719627880B}"/>
          </ac:spMkLst>
        </pc:spChg>
      </pc:sldChg>
      <pc:sldChg chg="modSp">
        <pc:chgData name="Schwartz, Scott (gck8gd)" userId="S::gck8gd@virginia.edu::b9bb6145-a89d-4415-a5be-417b375d8448" providerId="AD" clId="Web-{2EBB0D8D-E5BE-5A04-5648-3ACB5BAE3744}" dt="2021-01-14T22:46:24.348" v="1818" actId="20577"/>
        <pc:sldMkLst>
          <pc:docMk/>
          <pc:sldMk cId="1567599937" sldId="261"/>
        </pc:sldMkLst>
        <pc:spChg chg="mod">
          <ac:chgData name="Schwartz, Scott (gck8gd)" userId="S::gck8gd@virginia.edu::b9bb6145-a89d-4415-a5be-417b375d8448" providerId="AD" clId="Web-{2EBB0D8D-E5BE-5A04-5648-3ACB5BAE3744}" dt="2021-01-14T22:46:17.676" v="1815" actId="20577"/>
          <ac:spMkLst>
            <pc:docMk/>
            <pc:sldMk cId="1567599937" sldId="261"/>
            <ac:spMk id="2" creationId="{F5CC94D3-53EC-4A11-AD9B-0DFB05920589}"/>
          </ac:spMkLst>
        </pc:spChg>
        <pc:spChg chg="mod">
          <ac:chgData name="Schwartz, Scott (gck8gd)" userId="S::gck8gd@virginia.edu::b9bb6145-a89d-4415-a5be-417b375d8448" providerId="AD" clId="Web-{2EBB0D8D-E5BE-5A04-5648-3ACB5BAE3744}" dt="2021-01-14T22:46:21.676" v="1816" actId="20577"/>
          <ac:spMkLst>
            <pc:docMk/>
            <pc:sldMk cId="1567599937" sldId="261"/>
            <ac:spMk id="4" creationId="{73AA3C5C-932C-48BD-B497-C3719627880B}"/>
          </ac:spMkLst>
        </pc:spChg>
        <pc:spChg chg="mod">
          <ac:chgData name="Schwartz, Scott (gck8gd)" userId="S::gck8gd@virginia.edu::b9bb6145-a89d-4415-a5be-417b375d8448" providerId="AD" clId="Web-{2EBB0D8D-E5BE-5A04-5648-3ACB5BAE3744}" dt="2021-01-14T22:46:24.348" v="1818" actId="20577"/>
          <ac:spMkLst>
            <pc:docMk/>
            <pc:sldMk cId="1567599937" sldId="261"/>
            <ac:spMk id="13" creationId="{0E9623B5-EE26-4FC7-86C7-ED09B40B64F8}"/>
          </ac:spMkLst>
        </pc:spChg>
      </pc:sldChg>
      <pc:sldChg chg="modSp modNotes">
        <pc:chgData name="Schwartz, Scott (gck8gd)" userId="S::gck8gd@virginia.edu::b9bb6145-a89d-4415-a5be-417b375d8448" providerId="AD" clId="Web-{2EBB0D8D-E5BE-5A04-5648-3ACB5BAE3744}" dt="2021-01-14T21:45:04.947" v="1069"/>
        <pc:sldMkLst>
          <pc:docMk/>
          <pc:sldMk cId="877378784" sldId="262"/>
        </pc:sldMkLst>
        <pc:spChg chg="mod">
          <ac:chgData name="Schwartz, Scott (gck8gd)" userId="S::gck8gd@virginia.edu::b9bb6145-a89d-4415-a5be-417b375d8448" providerId="AD" clId="Web-{2EBB0D8D-E5BE-5A04-5648-3ACB5BAE3744}" dt="2021-01-14T21:28:29.657" v="466" actId="1076"/>
          <ac:spMkLst>
            <pc:docMk/>
            <pc:sldMk cId="877378784" sldId="262"/>
            <ac:spMk id="11" creationId="{09008E6E-EF72-4F9D-AEE4-6FF72BAFC43F}"/>
          </ac:spMkLst>
        </pc:spChg>
        <pc:spChg chg="mod">
          <ac:chgData name="Schwartz, Scott (gck8gd)" userId="S::gck8gd@virginia.edu::b9bb6145-a89d-4415-a5be-417b375d8448" providerId="AD" clId="Web-{2EBB0D8D-E5BE-5A04-5648-3ACB5BAE3744}" dt="2021-01-14T21:29:18.768" v="471" actId="20577"/>
          <ac:spMkLst>
            <pc:docMk/>
            <pc:sldMk cId="877378784" sldId="262"/>
            <ac:spMk id="28" creationId="{03D39AF0-53A0-4831-BF43-3DA7C48A7B86}"/>
          </ac:spMkLst>
        </pc:spChg>
        <pc:spChg chg="mod">
          <ac:chgData name="Schwartz, Scott (gck8gd)" userId="S::gck8gd@virginia.edu::b9bb6145-a89d-4415-a5be-417b375d8448" providerId="AD" clId="Web-{2EBB0D8D-E5BE-5A04-5648-3ACB5BAE3744}" dt="2021-01-14T21:28:29.673" v="467" actId="1076"/>
          <ac:spMkLst>
            <pc:docMk/>
            <pc:sldMk cId="877378784" sldId="262"/>
            <ac:spMk id="32" creationId="{8349BE33-AC50-40EF-8886-CB722567EB7D}"/>
          </ac:spMkLst>
        </pc:spChg>
        <pc:picChg chg="mod">
          <ac:chgData name="Schwartz, Scott (gck8gd)" userId="S::gck8gd@virginia.edu::b9bb6145-a89d-4415-a5be-417b375d8448" providerId="AD" clId="Web-{2EBB0D8D-E5BE-5A04-5648-3ACB5BAE3744}" dt="2021-01-14T21:43:26.179" v="982" actId="1076"/>
          <ac:picMkLst>
            <pc:docMk/>
            <pc:sldMk cId="877378784" sldId="262"/>
            <ac:picMk id="10" creationId="{B1A89C9F-2551-468F-BA0D-B65DFA62788A}"/>
          </ac:picMkLst>
        </pc:picChg>
        <pc:picChg chg="mod">
          <ac:chgData name="Schwartz, Scott (gck8gd)" userId="S::gck8gd@virginia.edu::b9bb6145-a89d-4415-a5be-417b375d8448" providerId="AD" clId="Web-{2EBB0D8D-E5BE-5A04-5648-3ACB5BAE3744}" dt="2021-01-14T21:43:10.538" v="979" actId="1076"/>
          <ac:picMkLst>
            <pc:docMk/>
            <pc:sldMk cId="877378784" sldId="262"/>
            <ac:picMk id="12" creationId="{CE66BCA6-A6DC-4BDE-9FA5-8EF9A59CEC0B}"/>
          </ac:picMkLst>
        </pc:picChg>
        <pc:picChg chg="mod">
          <ac:chgData name="Schwartz, Scott (gck8gd)" userId="S::gck8gd@virginia.edu::b9bb6145-a89d-4415-a5be-417b375d8448" providerId="AD" clId="Web-{2EBB0D8D-E5BE-5A04-5648-3ACB5BAE3744}" dt="2021-01-14T21:43:13.101" v="980" actId="1076"/>
          <ac:picMkLst>
            <pc:docMk/>
            <pc:sldMk cId="877378784" sldId="262"/>
            <ac:picMk id="25" creationId="{4FE2C6AD-A54D-424B-B17C-4052F44D9EEC}"/>
          </ac:picMkLst>
        </pc:picChg>
        <pc:picChg chg="mod">
          <ac:chgData name="Schwartz, Scott (gck8gd)" userId="S::gck8gd@virginia.edu::b9bb6145-a89d-4415-a5be-417b375d8448" providerId="AD" clId="Web-{2EBB0D8D-E5BE-5A04-5648-3ACB5BAE3744}" dt="2021-01-14T21:43:33.804" v="983" actId="1076"/>
          <ac:picMkLst>
            <pc:docMk/>
            <pc:sldMk cId="877378784" sldId="262"/>
            <ac:picMk id="27" creationId="{FB8E4C95-12FC-4380-9A19-D2203C1DBEEC}"/>
          </ac:picMkLst>
        </pc:picChg>
      </pc:sldChg>
      <pc:sldChg chg="addSp delSp modSp modNotes">
        <pc:chgData name="Schwartz, Scott (gck8gd)" userId="S::gck8gd@virginia.edu::b9bb6145-a89d-4415-a5be-417b375d8448" providerId="AD" clId="Web-{2EBB0D8D-E5BE-5A04-5648-3ACB5BAE3744}" dt="2021-01-14T22:23:10.127" v="1567" actId="20577"/>
        <pc:sldMkLst>
          <pc:docMk/>
          <pc:sldMk cId="3509475817" sldId="263"/>
        </pc:sldMkLst>
        <pc:spChg chg="del mod">
          <ac:chgData name="Schwartz, Scott (gck8gd)" userId="S::gck8gd@virginia.edu::b9bb6145-a89d-4415-a5be-417b375d8448" providerId="AD" clId="Web-{2EBB0D8D-E5BE-5A04-5648-3ACB5BAE3744}" dt="2021-01-14T21:53:22.865" v="1140"/>
          <ac:spMkLst>
            <pc:docMk/>
            <pc:sldMk cId="3509475817" sldId="263"/>
            <ac:spMk id="2" creationId="{F5CC94D3-53EC-4A11-AD9B-0DFB05920589}"/>
          </ac:spMkLst>
        </pc:spChg>
        <pc:spChg chg="mod">
          <ac:chgData name="Schwartz, Scott (gck8gd)" userId="S::gck8gd@virginia.edu::b9bb6145-a89d-4415-a5be-417b375d8448" providerId="AD" clId="Web-{2EBB0D8D-E5BE-5A04-5648-3ACB5BAE3744}" dt="2021-01-14T22:23:10.127" v="1567" actId="20577"/>
          <ac:spMkLst>
            <pc:docMk/>
            <pc:sldMk cId="3509475817" sldId="263"/>
            <ac:spMk id="4" creationId="{73AA3C5C-932C-48BD-B497-C3719627880B}"/>
          </ac:spMkLst>
        </pc:spChg>
        <pc:spChg chg="add del mod">
          <ac:chgData name="Schwartz, Scott (gck8gd)" userId="S::gck8gd@virginia.edu::b9bb6145-a89d-4415-a5be-417b375d8448" providerId="AD" clId="Web-{2EBB0D8D-E5BE-5A04-5648-3ACB5BAE3744}" dt="2021-01-14T21:53:26.897" v="1143"/>
          <ac:spMkLst>
            <pc:docMk/>
            <pc:sldMk cId="3509475817" sldId="263"/>
            <ac:spMk id="5" creationId="{74BDF4BD-3D30-4EE2-AC3A-60EB1B7D34E7}"/>
          </ac:spMkLst>
        </pc:spChg>
        <pc:spChg chg="add del mod">
          <ac:chgData name="Schwartz, Scott (gck8gd)" userId="S::gck8gd@virginia.edu::b9bb6145-a89d-4415-a5be-417b375d8448" providerId="AD" clId="Web-{2EBB0D8D-E5BE-5A04-5648-3ACB5BAE3744}" dt="2021-01-14T21:53:29.537" v="1144"/>
          <ac:spMkLst>
            <pc:docMk/>
            <pc:sldMk cId="3509475817" sldId="263"/>
            <ac:spMk id="6" creationId="{FFDFEFCB-335E-4A00-B0DF-B2EF4834D354}"/>
          </ac:spMkLst>
        </pc:spChg>
        <pc:spChg chg="add mod">
          <ac:chgData name="Schwartz, Scott (gck8gd)" userId="S::gck8gd@virginia.edu::b9bb6145-a89d-4415-a5be-417b375d8448" providerId="AD" clId="Web-{2EBB0D8D-E5BE-5A04-5648-3ACB5BAE3744}" dt="2021-01-14T21:54:06.038" v="1156" actId="20577"/>
          <ac:spMkLst>
            <pc:docMk/>
            <pc:sldMk cId="3509475817" sldId="263"/>
            <ac:spMk id="7" creationId="{1AF3BD2C-5CCC-457A-80B6-3D126B8C276B}"/>
          </ac:spMkLst>
        </pc:spChg>
        <pc:spChg chg="add del mod">
          <ac:chgData name="Schwartz, Scott (gck8gd)" userId="S::gck8gd@virginia.edu::b9bb6145-a89d-4415-a5be-417b375d8448" providerId="AD" clId="Web-{2EBB0D8D-E5BE-5A04-5648-3ACB5BAE3744}" dt="2021-01-14T22:23:07.346" v="1565"/>
          <ac:spMkLst>
            <pc:docMk/>
            <pc:sldMk cId="3509475817" sldId="263"/>
            <ac:spMk id="16" creationId="{756BBAAD-05C8-4969-83C3-A3C07818163C}"/>
          </ac:spMkLst>
        </pc:spChg>
        <pc:picChg chg="del">
          <ac:chgData name="Schwartz, Scott (gck8gd)" userId="S::gck8gd@virginia.edu::b9bb6145-a89d-4415-a5be-417b375d8448" providerId="AD" clId="Web-{2EBB0D8D-E5BE-5A04-5648-3ACB5BAE3744}" dt="2021-01-14T22:23:03.877" v="1563"/>
          <ac:picMkLst>
            <pc:docMk/>
            <pc:sldMk cId="3509475817" sldId="263"/>
            <ac:picMk id="8" creationId="{0C373571-BDBC-46F2-AAEC-4EB22379DC83}"/>
          </ac:picMkLst>
        </pc:picChg>
        <pc:picChg chg="add mod">
          <ac:chgData name="Schwartz, Scott (gck8gd)" userId="S::gck8gd@virginia.edu::b9bb6145-a89d-4415-a5be-417b375d8448" providerId="AD" clId="Web-{2EBB0D8D-E5BE-5A04-5648-3ACB5BAE3744}" dt="2021-01-14T22:23:06.721" v="1564" actId="1076"/>
          <ac:picMkLst>
            <pc:docMk/>
            <pc:sldMk cId="3509475817" sldId="263"/>
            <ac:picMk id="14" creationId="{EFC37A26-A24A-4859-A4EF-0EA8F04C0EDE}"/>
          </ac:picMkLst>
        </pc:picChg>
      </pc:sldChg>
      <pc:sldChg chg="modSp modNotes">
        <pc:chgData name="Schwartz, Scott (gck8gd)" userId="S::gck8gd@virginia.edu::b9bb6145-a89d-4415-a5be-417b375d8448" providerId="AD" clId="Web-{2EBB0D8D-E5BE-5A04-5648-3ACB5BAE3744}" dt="2021-01-14T22:17:01.009" v="1531" actId="1076"/>
        <pc:sldMkLst>
          <pc:docMk/>
          <pc:sldMk cId="318986608" sldId="264"/>
        </pc:sldMkLst>
        <pc:picChg chg="mod">
          <ac:chgData name="Schwartz, Scott (gck8gd)" userId="S::gck8gd@virginia.edu::b9bb6145-a89d-4415-a5be-417b375d8448" providerId="AD" clId="Web-{2EBB0D8D-E5BE-5A04-5648-3ACB5BAE3744}" dt="2021-01-14T22:17:01.009" v="1531" actId="1076"/>
          <ac:picMkLst>
            <pc:docMk/>
            <pc:sldMk cId="318986608" sldId="264"/>
            <ac:picMk id="16" creationId="{EC4F026A-AA53-465E-BCC4-B67E36F71D4D}"/>
          </ac:picMkLst>
        </pc:picChg>
        <pc:picChg chg="mod">
          <ac:chgData name="Schwartz, Scott (gck8gd)" userId="S::gck8gd@virginia.edu::b9bb6145-a89d-4415-a5be-417b375d8448" providerId="AD" clId="Web-{2EBB0D8D-E5BE-5A04-5648-3ACB5BAE3744}" dt="2021-01-14T22:16:56.946" v="1529" actId="1076"/>
          <ac:picMkLst>
            <pc:docMk/>
            <pc:sldMk cId="318986608" sldId="264"/>
            <ac:picMk id="17" creationId="{34D75E7D-9CE1-4850-8311-46B2E4266086}"/>
          </ac:picMkLst>
        </pc:picChg>
        <pc:picChg chg="mod">
          <ac:chgData name="Schwartz, Scott (gck8gd)" userId="S::gck8gd@virginia.edu::b9bb6145-a89d-4415-a5be-417b375d8448" providerId="AD" clId="Web-{2EBB0D8D-E5BE-5A04-5648-3ACB5BAE3744}" dt="2021-01-14T22:16:56.962" v="1530" actId="1076"/>
          <ac:picMkLst>
            <pc:docMk/>
            <pc:sldMk cId="318986608" sldId="264"/>
            <ac:picMk id="18" creationId="{6D501BC9-4CDC-4A98-A0FC-DF23F59E060D}"/>
          </ac:picMkLst>
        </pc:picChg>
        <pc:picChg chg="mod">
          <ac:chgData name="Schwartz, Scott (gck8gd)" userId="S::gck8gd@virginia.edu::b9bb6145-a89d-4415-a5be-417b375d8448" providerId="AD" clId="Web-{2EBB0D8D-E5BE-5A04-5648-3ACB5BAE3744}" dt="2021-01-14T22:16:56.915" v="1528" actId="1076"/>
          <ac:picMkLst>
            <pc:docMk/>
            <pc:sldMk cId="318986608" sldId="264"/>
            <ac:picMk id="19" creationId="{C384F46D-791A-4979-90B6-E5A4C8DBAC45}"/>
          </ac:picMkLst>
        </pc:picChg>
      </pc:sldChg>
      <pc:sldChg chg="modSp modNotes">
        <pc:chgData name="Schwartz, Scott (gck8gd)" userId="S::gck8gd@virginia.edu::b9bb6145-a89d-4415-a5be-417b375d8448" providerId="AD" clId="Web-{2EBB0D8D-E5BE-5A04-5648-3ACB5BAE3744}" dt="2021-01-14T22:03:29.380" v="1371"/>
        <pc:sldMkLst>
          <pc:docMk/>
          <pc:sldMk cId="2179908052" sldId="265"/>
        </pc:sldMkLst>
        <pc:picChg chg="mod">
          <ac:chgData name="Schwartz, Scott (gck8gd)" userId="S::gck8gd@virginia.edu::b9bb6145-a89d-4415-a5be-417b375d8448" providerId="AD" clId="Web-{2EBB0D8D-E5BE-5A04-5648-3ACB5BAE3744}" dt="2021-01-14T22:01:28.736" v="1276" actId="1076"/>
          <ac:picMkLst>
            <pc:docMk/>
            <pc:sldMk cId="2179908052" sldId="265"/>
            <ac:picMk id="11" creationId="{0B14CF61-7810-4339-9529-3DC91AF4CCF0}"/>
          </ac:picMkLst>
        </pc:picChg>
      </pc:sldChg>
      <pc:sldChg chg="modSp modNotes">
        <pc:chgData name="Schwartz, Scott (gck8gd)" userId="S::gck8gd@virginia.edu::b9bb6145-a89d-4415-a5be-417b375d8448" providerId="AD" clId="Web-{2EBB0D8D-E5BE-5A04-5648-3ACB5BAE3744}" dt="2021-01-14T22:44:30.174" v="1798"/>
        <pc:sldMkLst>
          <pc:docMk/>
          <pc:sldMk cId="1247067476" sldId="266"/>
        </pc:sldMkLst>
        <pc:spChg chg="mod">
          <ac:chgData name="Schwartz, Scott (gck8gd)" userId="S::gck8gd@virginia.edu::b9bb6145-a89d-4415-a5be-417b375d8448" providerId="AD" clId="Web-{2EBB0D8D-E5BE-5A04-5648-3ACB5BAE3744}" dt="2021-01-14T22:15:45.679" v="1509" actId="20577"/>
          <ac:spMkLst>
            <pc:docMk/>
            <pc:sldMk cId="1247067476" sldId="266"/>
            <ac:spMk id="4" creationId="{73AA3C5C-932C-48BD-B497-C3719627880B}"/>
          </ac:spMkLst>
        </pc:spChg>
      </pc:sldChg>
      <pc:sldChg chg="ord">
        <pc:chgData name="Schwartz, Scott (gck8gd)" userId="S::gck8gd@virginia.edu::b9bb6145-a89d-4415-a5be-417b375d8448" providerId="AD" clId="Web-{2EBB0D8D-E5BE-5A04-5648-3ACB5BAE3744}" dt="2021-01-14T22:23:59.347" v="1570"/>
        <pc:sldMkLst>
          <pc:docMk/>
          <pc:sldMk cId="769198896" sldId="268"/>
        </pc:sldMkLst>
      </pc:sldChg>
      <pc:sldChg chg="del ord">
        <pc:chgData name="Schwartz, Scott (gck8gd)" userId="S::gck8gd@virginia.edu::b9bb6145-a89d-4415-a5be-417b375d8448" providerId="AD" clId="Web-{2EBB0D8D-E5BE-5A04-5648-3ACB5BAE3744}" dt="2021-01-14T22:32:20.109" v="1651"/>
        <pc:sldMkLst>
          <pc:docMk/>
          <pc:sldMk cId="2482922911" sldId="271"/>
        </pc:sldMkLst>
      </pc:sldChg>
      <pc:sldChg chg="addSp delSp modSp ord modNotes">
        <pc:chgData name="Schwartz, Scott (gck8gd)" userId="S::gck8gd@virginia.edu::b9bb6145-a89d-4415-a5be-417b375d8448" providerId="AD" clId="Web-{2EBB0D8D-E5BE-5A04-5648-3ACB5BAE3744}" dt="2021-01-14T22:45:29.191" v="1814"/>
        <pc:sldMkLst>
          <pc:docMk/>
          <pc:sldMk cId="4273832434" sldId="272"/>
        </pc:sldMkLst>
        <pc:spChg chg="del">
          <ac:chgData name="Schwartz, Scott (gck8gd)" userId="S::gck8gd@virginia.edu::b9bb6145-a89d-4415-a5be-417b375d8448" providerId="AD" clId="Web-{2EBB0D8D-E5BE-5A04-5648-3ACB5BAE3744}" dt="2021-01-14T22:32:50.923" v="1653"/>
          <ac:spMkLst>
            <pc:docMk/>
            <pc:sldMk cId="4273832434" sldId="272"/>
            <ac:spMk id="2" creationId="{F5CC94D3-53EC-4A11-AD9B-0DFB05920589}"/>
          </ac:spMkLst>
        </pc:spChg>
        <pc:spChg chg="add del mod">
          <ac:chgData name="Schwartz, Scott (gck8gd)" userId="S::gck8gd@virginia.edu::b9bb6145-a89d-4415-a5be-417b375d8448" providerId="AD" clId="Web-{2EBB0D8D-E5BE-5A04-5648-3ACB5BAE3744}" dt="2021-01-14T22:33:09.704" v="1655"/>
          <ac:spMkLst>
            <pc:docMk/>
            <pc:sldMk cId="4273832434" sldId="272"/>
            <ac:spMk id="6" creationId="{7D4192F2-72FA-44FE-A0B7-45DB3F750075}"/>
          </ac:spMkLst>
        </pc:spChg>
        <pc:spChg chg="add del mod">
          <ac:chgData name="Schwartz, Scott (gck8gd)" userId="S::gck8gd@virginia.edu::b9bb6145-a89d-4415-a5be-417b375d8448" providerId="AD" clId="Web-{2EBB0D8D-E5BE-5A04-5648-3ACB5BAE3744}" dt="2021-01-14T22:44:45.580" v="1799"/>
          <ac:spMkLst>
            <pc:docMk/>
            <pc:sldMk cId="4273832434" sldId="272"/>
            <ac:spMk id="8" creationId="{7D9B5C64-17C5-40FD-AE26-19B67AE57C6A}"/>
          </ac:spMkLst>
        </pc:spChg>
        <pc:spChg chg="add del mod">
          <ac:chgData name="Schwartz, Scott (gck8gd)" userId="S::gck8gd@virginia.edu::b9bb6145-a89d-4415-a5be-417b375d8448" providerId="AD" clId="Web-{2EBB0D8D-E5BE-5A04-5648-3ACB5BAE3744}" dt="2021-01-14T22:44:50.752" v="1801"/>
          <ac:spMkLst>
            <pc:docMk/>
            <pc:sldMk cId="4273832434" sldId="272"/>
            <ac:spMk id="11" creationId="{70598762-5E2F-4879-A491-2BCD3B4E6929}"/>
          </ac:spMkLst>
        </pc:spChg>
        <pc:spChg chg="add">
          <ac:chgData name="Schwartz, Scott (gck8gd)" userId="S::gck8gd@virginia.edu::b9bb6145-a89d-4415-a5be-417b375d8448" providerId="AD" clId="Web-{2EBB0D8D-E5BE-5A04-5648-3ACB5BAE3744}" dt="2021-01-14T22:44:45.971" v="1800"/>
          <ac:spMkLst>
            <pc:docMk/>
            <pc:sldMk cId="4273832434" sldId="272"/>
            <ac:spMk id="13" creationId="{97086F40-1B9F-4228-B13D-53A4EBBFE2CC}"/>
          </ac:spMkLst>
        </pc:spChg>
        <pc:picChg chg="mod">
          <ac:chgData name="Schwartz, Scott (gck8gd)" userId="S::gck8gd@virginia.edu::b9bb6145-a89d-4415-a5be-417b375d8448" providerId="AD" clId="Web-{2EBB0D8D-E5BE-5A04-5648-3ACB5BAE3744}" dt="2021-01-14T22:35:01.723" v="1688" actId="1076"/>
          <ac:picMkLst>
            <pc:docMk/>
            <pc:sldMk cId="4273832434" sldId="272"/>
            <ac:picMk id="3" creationId="{F453AB30-7FA6-4A58-B882-AA790BFF05DD}"/>
          </ac:picMkLst>
        </pc:picChg>
        <pc:picChg chg="del">
          <ac:chgData name="Schwartz, Scott (gck8gd)" userId="S::gck8gd@virginia.edu::b9bb6145-a89d-4415-a5be-417b375d8448" providerId="AD" clId="Web-{2EBB0D8D-E5BE-5A04-5648-3ACB5BAE3744}" dt="2021-01-14T22:32:50.563" v="1652"/>
          <ac:picMkLst>
            <pc:docMk/>
            <pc:sldMk cId="4273832434" sldId="272"/>
            <ac:picMk id="4" creationId="{878C9F83-E97B-416B-9EB4-582392573C8D}"/>
          </ac:picMkLst>
        </pc:picChg>
        <pc:picChg chg="add mod">
          <ac:chgData name="Schwartz, Scott (gck8gd)" userId="S::gck8gd@virginia.edu::b9bb6145-a89d-4415-a5be-417b375d8448" providerId="AD" clId="Web-{2EBB0D8D-E5BE-5A04-5648-3ACB5BAE3744}" dt="2021-01-14T22:35:01.644" v="1687" actId="1076"/>
          <ac:picMkLst>
            <pc:docMk/>
            <pc:sldMk cId="4273832434" sldId="272"/>
            <ac:picMk id="9" creationId="{94EA8552-42CC-46EE-84C3-FF62935CF04A}"/>
          </ac:picMkLst>
        </pc:picChg>
      </pc:sldChg>
      <pc:sldChg chg="modSp">
        <pc:chgData name="Schwartz, Scott (gck8gd)" userId="S::gck8gd@virginia.edu::b9bb6145-a89d-4415-a5be-417b375d8448" providerId="AD" clId="Web-{2EBB0D8D-E5BE-5A04-5648-3ACB5BAE3744}" dt="2021-01-14T23:01:48.027" v="2049" actId="1076"/>
        <pc:sldMkLst>
          <pc:docMk/>
          <pc:sldMk cId="3382775929" sldId="273"/>
        </pc:sldMkLst>
        <pc:spChg chg="mod">
          <ac:chgData name="Schwartz, Scott (gck8gd)" userId="S::gck8gd@virginia.edu::b9bb6145-a89d-4415-a5be-417b375d8448" providerId="AD" clId="Web-{2EBB0D8D-E5BE-5A04-5648-3ACB5BAE3744}" dt="2021-01-14T23:01:48.027" v="2049" actId="1076"/>
          <ac:spMkLst>
            <pc:docMk/>
            <pc:sldMk cId="3382775929" sldId="273"/>
            <ac:spMk id="3" creationId="{32E1558E-27AE-4EEB-BB7A-2A8F3726B6BF}"/>
          </ac:spMkLst>
        </pc:spChg>
      </pc:sldChg>
      <pc:sldChg chg="modSp">
        <pc:chgData name="Schwartz, Scott (gck8gd)" userId="S::gck8gd@virginia.edu::b9bb6145-a89d-4415-a5be-417b375d8448" providerId="AD" clId="Web-{2EBB0D8D-E5BE-5A04-5648-3ACB5BAE3744}" dt="2021-01-14T23:02:10.590" v="2052" actId="1076"/>
        <pc:sldMkLst>
          <pc:docMk/>
          <pc:sldMk cId="2577865576" sldId="274"/>
        </pc:sldMkLst>
        <pc:spChg chg="mod">
          <ac:chgData name="Schwartz, Scott (gck8gd)" userId="S::gck8gd@virginia.edu::b9bb6145-a89d-4415-a5be-417b375d8448" providerId="AD" clId="Web-{2EBB0D8D-E5BE-5A04-5648-3ACB5BAE3744}" dt="2021-01-14T23:02:10.590" v="2052" actId="1076"/>
          <ac:spMkLst>
            <pc:docMk/>
            <pc:sldMk cId="2577865576" sldId="274"/>
            <ac:spMk id="3" creationId="{32E1558E-27AE-4EEB-BB7A-2A8F3726B6BF}"/>
          </ac:spMkLst>
        </pc:spChg>
      </pc:sldChg>
      <pc:sldChg chg="addSp delSp modSp add ord replId modNotes">
        <pc:chgData name="Schwartz, Scott (gck8gd)" userId="S::gck8gd@virginia.edu::b9bb6145-a89d-4415-a5be-417b375d8448" providerId="AD" clId="Web-{2EBB0D8D-E5BE-5A04-5648-3ACB5BAE3744}" dt="2021-01-14T22:40:18.761" v="1775"/>
        <pc:sldMkLst>
          <pc:docMk/>
          <pc:sldMk cId="2068078739" sldId="275"/>
        </pc:sldMkLst>
        <pc:spChg chg="del mod">
          <ac:chgData name="Schwartz, Scott (gck8gd)" userId="S::gck8gd@virginia.edu::b9bb6145-a89d-4415-a5be-417b375d8448" providerId="AD" clId="Web-{2EBB0D8D-E5BE-5A04-5648-3ACB5BAE3744}" dt="2021-01-14T22:14:48.584" v="1481"/>
          <ac:spMkLst>
            <pc:docMk/>
            <pc:sldMk cId="2068078739" sldId="275"/>
            <ac:spMk id="4" creationId="{73AA3C5C-932C-48BD-B497-C3719627880B}"/>
          </ac:spMkLst>
        </pc:spChg>
        <pc:spChg chg="add del mod">
          <ac:chgData name="Schwartz, Scott (gck8gd)" userId="S::gck8gd@virginia.edu::b9bb6145-a89d-4415-a5be-417b375d8448" providerId="AD" clId="Web-{2EBB0D8D-E5BE-5A04-5648-3ACB5BAE3744}" dt="2021-01-14T22:16:20.742" v="1510"/>
          <ac:spMkLst>
            <pc:docMk/>
            <pc:sldMk cId="2068078739" sldId="275"/>
            <ac:spMk id="6" creationId="{91E24EA5-55BB-4F26-9FF1-A06776457E18}"/>
          </ac:spMkLst>
        </pc:spChg>
        <pc:spChg chg="add mod">
          <ac:chgData name="Schwartz, Scott (gck8gd)" userId="S::gck8gd@virginia.edu::b9bb6145-a89d-4415-a5be-417b375d8448" providerId="AD" clId="Web-{2EBB0D8D-E5BE-5A04-5648-3ACB5BAE3744}" dt="2021-01-14T22:30:37.216" v="1626" actId="14100"/>
          <ac:spMkLst>
            <pc:docMk/>
            <pc:sldMk cId="2068078739" sldId="275"/>
            <ac:spMk id="8" creationId="{AEBAC106-2E89-488A-9C71-E01720226D9E}"/>
          </ac:spMkLst>
        </pc:spChg>
        <pc:picChg chg="add mod">
          <ac:chgData name="Schwartz, Scott (gck8gd)" userId="S::gck8gd@virginia.edu::b9bb6145-a89d-4415-a5be-417b375d8448" providerId="AD" clId="Web-{2EBB0D8D-E5BE-5A04-5648-3ACB5BAE3744}" dt="2021-01-14T22:14:26.771" v="1480" actId="14100"/>
          <ac:picMkLst>
            <pc:docMk/>
            <pc:sldMk cId="2068078739" sldId="275"/>
            <ac:picMk id="2" creationId="{A88BB3E6-096C-462D-84E8-1EE170788B34}"/>
          </ac:picMkLst>
        </pc:picChg>
        <pc:picChg chg="add mod">
          <ac:chgData name="Schwartz, Scott (gck8gd)" userId="S::gck8gd@virginia.edu::b9bb6145-a89d-4415-a5be-417b375d8448" providerId="AD" clId="Web-{2EBB0D8D-E5BE-5A04-5648-3ACB5BAE3744}" dt="2021-01-14T22:14:21.833" v="1479" actId="14100"/>
          <ac:picMkLst>
            <pc:docMk/>
            <pc:sldMk cId="2068078739" sldId="275"/>
            <ac:picMk id="3" creationId="{89F2AD09-235A-44D0-9EEC-2F845AFFED91}"/>
          </ac:picMkLst>
        </pc:picChg>
        <pc:picChg chg="del">
          <ac:chgData name="Schwartz, Scott (gck8gd)" userId="S::gck8gd@virginia.edu::b9bb6145-a89d-4415-a5be-417b375d8448" providerId="AD" clId="Web-{2EBB0D8D-E5BE-5A04-5648-3ACB5BAE3744}" dt="2021-01-14T22:13:51.879" v="1473"/>
          <ac:picMkLst>
            <pc:docMk/>
            <pc:sldMk cId="2068078739" sldId="275"/>
            <ac:picMk id="7" creationId="{F8E59988-5ADC-4B98-9258-F6A8B3E6FE0F}"/>
          </ac:picMkLst>
        </pc:picChg>
        <pc:picChg chg="del">
          <ac:chgData name="Schwartz, Scott (gck8gd)" userId="S::gck8gd@virginia.edu::b9bb6145-a89d-4415-a5be-417b375d8448" providerId="AD" clId="Web-{2EBB0D8D-E5BE-5A04-5648-3ACB5BAE3744}" dt="2021-01-14T22:14:07.989" v="1477"/>
          <ac:picMkLst>
            <pc:docMk/>
            <pc:sldMk cId="2068078739" sldId="275"/>
            <ac:picMk id="11" creationId="{0B14CF61-7810-4339-9529-3DC91AF4CCF0}"/>
          </ac:picMkLst>
        </pc:picChg>
      </pc:sldChg>
      <pc:sldChg chg="delSp add del replId">
        <pc:chgData name="Schwartz, Scott (gck8gd)" userId="S::gck8gd@virginia.edu::b9bb6145-a89d-4415-a5be-417b375d8448" providerId="AD" clId="Web-{2EBB0D8D-E5BE-5A04-5648-3ACB5BAE3744}" dt="2021-01-14T22:18:42.886" v="1552"/>
        <pc:sldMkLst>
          <pc:docMk/>
          <pc:sldMk cId="1103562012" sldId="276"/>
        </pc:sldMkLst>
        <pc:spChg chg="del">
          <ac:chgData name="Schwartz, Scott (gck8gd)" userId="S::gck8gd@virginia.edu::b9bb6145-a89d-4415-a5be-417b375d8448" providerId="AD" clId="Web-{2EBB0D8D-E5BE-5A04-5648-3ACB5BAE3744}" dt="2021-01-14T22:17:44.260" v="1534"/>
          <ac:spMkLst>
            <pc:docMk/>
            <pc:sldMk cId="1103562012" sldId="276"/>
            <ac:spMk id="5" creationId="{3DE4250A-59A6-47F3-9202-BC2BFEEA60D0}"/>
          </ac:spMkLst>
        </pc:spChg>
        <pc:picChg chg="del">
          <ac:chgData name="Schwartz, Scott (gck8gd)" userId="S::gck8gd@virginia.edu::b9bb6145-a89d-4415-a5be-417b375d8448" providerId="AD" clId="Web-{2EBB0D8D-E5BE-5A04-5648-3ACB5BAE3744}" dt="2021-01-14T22:17:45.979" v="1535"/>
          <ac:picMkLst>
            <pc:docMk/>
            <pc:sldMk cId="1103562012" sldId="276"/>
            <ac:picMk id="2" creationId="{1B41F320-70B2-4549-AF9D-AB72CFA1D638}"/>
          </ac:picMkLst>
        </pc:picChg>
        <pc:picChg chg="del">
          <ac:chgData name="Schwartz, Scott (gck8gd)" userId="S::gck8gd@virginia.edu::b9bb6145-a89d-4415-a5be-417b375d8448" providerId="AD" clId="Web-{2EBB0D8D-E5BE-5A04-5648-3ACB5BAE3744}" dt="2021-01-14T22:17:42.682" v="1533"/>
          <ac:picMkLst>
            <pc:docMk/>
            <pc:sldMk cId="1103562012" sldId="276"/>
            <ac:picMk id="3" creationId="{41665B7A-8417-492F-8B4B-720E656B6357}"/>
          </ac:picMkLst>
        </pc:picChg>
      </pc:sldChg>
      <pc:sldChg chg="delSp add ord replId">
        <pc:chgData name="Schwartz, Scott (gck8gd)" userId="S::gck8gd@virginia.edu::b9bb6145-a89d-4415-a5be-417b375d8448" providerId="AD" clId="Web-{2EBB0D8D-E5BE-5A04-5648-3ACB5BAE3744}" dt="2021-01-14T22:22:57.908" v="1561"/>
        <pc:sldMkLst>
          <pc:docMk/>
          <pc:sldMk cId="4135866965" sldId="276"/>
        </pc:sldMkLst>
        <pc:picChg chg="del">
          <ac:chgData name="Schwartz, Scott (gck8gd)" userId="S::gck8gd@virginia.edu::b9bb6145-a89d-4415-a5be-417b375d8448" providerId="AD" clId="Web-{2EBB0D8D-E5BE-5A04-5648-3ACB5BAE3744}" dt="2021-01-14T22:22:54.923" v="1560"/>
          <ac:picMkLst>
            <pc:docMk/>
            <pc:sldMk cId="4135866965" sldId="276"/>
            <ac:picMk id="14" creationId="{EFC37A26-A24A-4859-A4EF-0EA8F04C0EDE}"/>
          </ac:picMkLst>
        </pc:picChg>
      </pc:sldChg>
      <pc:sldChg chg="addSp delSp modSp add replId modNotes">
        <pc:chgData name="Schwartz, Scott (gck8gd)" userId="S::gck8gd@virginia.edu::b9bb6145-a89d-4415-a5be-417b375d8448" providerId="AD" clId="Web-{2EBB0D8D-E5BE-5A04-5648-3ACB5BAE3744}" dt="2021-01-14T22:31:51.827" v="1650"/>
        <pc:sldMkLst>
          <pc:docMk/>
          <pc:sldMk cId="2541873787" sldId="277"/>
        </pc:sldMkLst>
        <pc:spChg chg="mod">
          <ac:chgData name="Schwartz, Scott (gck8gd)" userId="S::gck8gd@virginia.edu::b9bb6145-a89d-4415-a5be-417b375d8448" providerId="AD" clId="Web-{2EBB0D8D-E5BE-5A04-5648-3ACB5BAE3744}" dt="2021-01-14T22:29:58.590" v="1597" actId="20577"/>
          <ac:spMkLst>
            <pc:docMk/>
            <pc:sldMk cId="2541873787" sldId="277"/>
            <ac:spMk id="4" creationId="{73AA3C5C-932C-48BD-B497-C3719627880B}"/>
          </ac:spMkLst>
        </pc:spChg>
        <pc:picChg chg="add mod">
          <ac:chgData name="Schwartz, Scott (gck8gd)" userId="S::gck8gd@virginia.edu::b9bb6145-a89d-4415-a5be-417b375d8448" providerId="AD" clId="Web-{2EBB0D8D-E5BE-5A04-5648-3ACB5BAE3744}" dt="2021-01-14T22:29:25.964" v="1595" actId="1076"/>
          <ac:picMkLst>
            <pc:docMk/>
            <pc:sldMk cId="2541873787" sldId="277"/>
            <ac:picMk id="2" creationId="{514E15A5-E434-4323-A85B-4ED4EA65929F}"/>
          </ac:picMkLst>
        </pc:picChg>
        <pc:picChg chg="add del mod ord">
          <ac:chgData name="Schwartz, Scott (gck8gd)" userId="S::gck8gd@virginia.edu::b9bb6145-a89d-4415-a5be-417b375d8448" providerId="AD" clId="Web-{2EBB0D8D-E5BE-5A04-5648-3ACB5BAE3744}" dt="2021-01-14T22:28:43.901" v="1585"/>
          <ac:picMkLst>
            <pc:docMk/>
            <pc:sldMk cId="2541873787" sldId="277"/>
            <ac:picMk id="3" creationId="{8105A309-40B4-433B-80D0-8AFCEE737A9A}"/>
          </ac:picMkLst>
        </pc:picChg>
        <pc:picChg chg="add mod">
          <ac:chgData name="Schwartz, Scott (gck8gd)" userId="S::gck8gd@virginia.edu::b9bb6145-a89d-4415-a5be-417b375d8448" providerId="AD" clId="Web-{2EBB0D8D-E5BE-5A04-5648-3ACB5BAE3744}" dt="2021-01-14T22:29:25.870" v="1594" actId="1076"/>
          <ac:picMkLst>
            <pc:docMk/>
            <pc:sldMk cId="2541873787" sldId="277"/>
            <ac:picMk id="6" creationId="{44B78BBF-AE37-41B8-AE39-F313F31C82AD}"/>
          </ac:picMkLst>
        </pc:picChg>
        <pc:picChg chg="del">
          <ac:chgData name="Schwartz, Scott (gck8gd)" userId="S::gck8gd@virginia.edu::b9bb6145-a89d-4415-a5be-417b375d8448" providerId="AD" clId="Web-{2EBB0D8D-E5BE-5A04-5648-3ACB5BAE3744}" dt="2021-01-14T22:25:31.896" v="1576"/>
          <ac:picMkLst>
            <pc:docMk/>
            <pc:sldMk cId="2541873787" sldId="277"/>
            <ac:picMk id="7" creationId="{F8E59988-5ADC-4B98-9258-F6A8B3E6FE0F}"/>
          </ac:picMkLst>
        </pc:picChg>
        <pc:picChg chg="del">
          <ac:chgData name="Schwartz, Scott (gck8gd)" userId="S::gck8gd@virginia.edu::b9bb6145-a89d-4415-a5be-417b375d8448" providerId="AD" clId="Web-{2EBB0D8D-E5BE-5A04-5648-3ACB5BAE3744}" dt="2021-01-14T22:28:56.682" v="1587"/>
          <ac:picMkLst>
            <pc:docMk/>
            <pc:sldMk cId="2541873787" sldId="277"/>
            <ac:picMk id="11" creationId="{0B14CF61-7810-4339-9529-3DC91AF4CCF0}"/>
          </ac:picMkLst>
        </pc:picChg>
      </pc:sldChg>
    </pc:docChg>
  </pc:docChgLst>
  <pc:docChgLst>
    <pc:chgData name="Schwartz, Scott (gck8gd)" userId="S::gck8gd@virginia.edu::b9bb6145-a89d-4415-a5be-417b375d8448" providerId="AD" clId="Web-{7C5FB09F-A04E-B000-DB62-D51D320941AD}"/>
    <pc:docChg chg="modSld">
      <pc:chgData name="Schwartz, Scott (gck8gd)" userId="S::gck8gd@virginia.edu::b9bb6145-a89d-4415-a5be-417b375d8448" providerId="AD" clId="Web-{7C5FB09F-A04E-B000-DB62-D51D320941AD}" dt="2021-03-02T17:01:25.261" v="185"/>
      <pc:docMkLst>
        <pc:docMk/>
      </pc:docMkLst>
      <pc:sldChg chg="modNotes">
        <pc:chgData name="Schwartz, Scott (gck8gd)" userId="S::gck8gd@virginia.edu::b9bb6145-a89d-4415-a5be-417b375d8448" providerId="AD" clId="Web-{7C5FB09F-A04E-B000-DB62-D51D320941AD}" dt="2021-03-02T16:44:57.030" v="7"/>
        <pc:sldMkLst>
          <pc:docMk/>
          <pc:sldMk cId="3785158733" sldId="259"/>
        </pc:sldMkLst>
      </pc:sldChg>
      <pc:sldChg chg="modNotes">
        <pc:chgData name="Schwartz, Scott (gck8gd)" userId="S::gck8gd@virginia.edu::b9bb6145-a89d-4415-a5be-417b375d8448" providerId="AD" clId="Web-{7C5FB09F-A04E-B000-DB62-D51D320941AD}" dt="2021-03-02T17:01:25.261" v="185"/>
        <pc:sldMkLst>
          <pc:docMk/>
          <pc:sldMk cId="1567599937" sldId="261"/>
        </pc:sldMkLst>
      </pc:sldChg>
      <pc:sldChg chg="addSp modSp modNotes">
        <pc:chgData name="Schwartz, Scott (gck8gd)" userId="S::gck8gd@virginia.edu::b9bb6145-a89d-4415-a5be-417b375d8448" providerId="AD" clId="Web-{7C5FB09F-A04E-B000-DB62-D51D320941AD}" dt="2021-03-02T16:51:15.697" v="63"/>
        <pc:sldMkLst>
          <pc:docMk/>
          <pc:sldMk cId="877378784" sldId="262"/>
        </pc:sldMkLst>
        <pc:spChg chg="mod">
          <ac:chgData name="Schwartz, Scott (gck8gd)" userId="S::gck8gd@virginia.edu::b9bb6145-a89d-4415-a5be-417b375d8448" providerId="AD" clId="Web-{7C5FB09F-A04E-B000-DB62-D51D320941AD}" dt="2021-03-02T16:50:48.243" v="54" actId="1076"/>
          <ac:spMkLst>
            <pc:docMk/>
            <pc:sldMk cId="877378784" sldId="262"/>
            <ac:spMk id="5" creationId="{F4348AB0-761C-42F7-8B1B-D98194B7B2F0}"/>
          </ac:spMkLst>
        </pc:spChg>
        <pc:spChg chg="mod">
          <ac:chgData name="Schwartz, Scott (gck8gd)" userId="S::gck8gd@virginia.edu::b9bb6145-a89d-4415-a5be-417b375d8448" providerId="AD" clId="Web-{7C5FB09F-A04E-B000-DB62-D51D320941AD}" dt="2021-03-02T16:50:48.259" v="55" actId="1076"/>
          <ac:spMkLst>
            <pc:docMk/>
            <pc:sldMk cId="877378784" sldId="262"/>
            <ac:spMk id="11" creationId="{09008E6E-EF72-4F9D-AEE4-6FF72BAFC43F}"/>
          </ac:spMkLst>
        </pc:spChg>
        <pc:spChg chg="mod">
          <ac:chgData name="Schwartz, Scott (gck8gd)" userId="S::gck8gd@virginia.edu::b9bb6145-a89d-4415-a5be-417b375d8448" providerId="AD" clId="Web-{7C5FB09F-A04E-B000-DB62-D51D320941AD}" dt="2021-03-02T16:49:34.210" v="44" actId="1076"/>
          <ac:spMkLst>
            <pc:docMk/>
            <pc:sldMk cId="877378784" sldId="262"/>
            <ac:spMk id="28" creationId="{03D39AF0-53A0-4831-BF43-3DA7C48A7B86}"/>
          </ac:spMkLst>
        </pc:spChg>
        <pc:spChg chg="mod">
          <ac:chgData name="Schwartz, Scott (gck8gd)" userId="S::gck8gd@virginia.edu::b9bb6145-a89d-4415-a5be-417b375d8448" providerId="AD" clId="Web-{7C5FB09F-A04E-B000-DB62-D51D320941AD}" dt="2021-03-02T16:49:34.257" v="47" actId="1076"/>
          <ac:spMkLst>
            <pc:docMk/>
            <pc:sldMk cId="877378784" sldId="262"/>
            <ac:spMk id="32" creationId="{8349BE33-AC50-40EF-8886-CB722567EB7D}"/>
          </ac:spMkLst>
        </pc:spChg>
        <pc:grpChg chg="add mod">
          <ac:chgData name="Schwartz, Scott (gck8gd)" userId="S::gck8gd@virginia.edu::b9bb6145-a89d-4415-a5be-417b375d8448" providerId="AD" clId="Web-{7C5FB09F-A04E-B000-DB62-D51D320941AD}" dt="2021-03-02T16:50:03.507" v="53" actId="1076"/>
          <ac:grpSpMkLst>
            <pc:docMk/>
            <pc:sldMk cId="877378784" sldId="262"/>
            <ac:grpSpMk id="3" creationId="{EBCAED63-F6B1-4B2D-93C0-9364FA856F74}"/>
          </ac:grpSpMkLst>
        </pc:grpChg>
        <pc:picChg chg="mod">
          <ac:chgData name="Schwartz, Scott (gck8gd)" userId="S::gck8gd@virginia.edu::b9bb6145-a89d-4415-a5be-417b375d8448" providerId="AD" clId="Web-{7C5FB09F-A04E-B000-DB62-D51D320941AD}" dt="2021-03-02T16:50:48.274" v="56" actId="1076"/>
          <ac:picMkLst>
            <pc:docMk/>
            <pc:sldMk cId="877378784" sldId="262"/>
            <ac:picMk id="8" creationId="{38098E62-1261-464A-B10C-9518F4602B44}"/>
          </ac:picMkLst>
        </pc:picChg>
        <pc:picChg chg="mod">
          <ac:chgData name="Schwartz, Scott (gck8gd)" userId="S::gck8gd@virginia.edu::b9bb6145-a89d-4415-a5be-417b375d8448" providerId="AD" clId="Web-{7C5FB09F-A04E-B000-DB62-D51D320941AD}" dt="2021-03-02T16:49:34.225" v="45" actId="1076"/>
          <ac:picMkLst>
            <pc:docMk/>
            <pc:sldMk cId="877378784" sldId="262"/>
            <ac:picMk id="29" creationId="{D46A0189-020C-4CBA-8796-5C523A7F3DBB}"/>
          </ac:picMkLst>
        </pc:picChg>
        <pc:picChg chg="mod">
          <ac:chgData name="Schwartz, Scott (gck8gd)" userId="S::gck8gd@virginia.edu::b9bb6145-a89d-4415-a5be-417b375d8448" providerId="AD" clId="Web-{7C5FB09F-A04E-B000-DB62-D51D320941AD}" dt="2021-03-02T16:49:34.241" v="46" actId="1076"/>
          <ac:picMkLst>
            <pc:docMk/>
            <pc:sldMk cId="877378784" sldId="262"/>
            <ac:picMk id="31" creationId="{F91C4D04-138B-421E-A1BB-41E991568485}"/>
          </ac:picMkLst>
        </pc:picChg>
        <pc:picChg chg="mod">
          <ac:chgData name="Schwartz, Scott (gck8gd)" userId="S::gck8gd@virginia.edu::b9bb6145-a89d-4415-a5be-417b375d8448" providerId="AD" clId="Web-{7C5FB09F-A04E-B000-DB62-D51D320941AD}" dt="2021-03-02T16:49:34.272" v="48" actId="1076"/>
          <ac:picMkLst>
            <pc:docMk/>
            <pc:sldMk cId="877378784" sldId="262"/>
            <ac:picMk id="33" creationId="{F8C70F1E-4D7C-418C-812D-DB5F1BF65BFD}"/>
          </ac:picMkLst>
        </pc:picChg>
      </pc:sldChg>
      <pc:sldChg chg="modNotes">
        <pc:chgData name="Schwartz, Scott (gck8gd)" userId="S::gck8gd@virginia.edu::b9bb6145-a89d-4415-a5be-417b375d8448" providerId="AD" clId="Web-{7C5FB09F-A04E-B000-DB62-D51D320941AD}" dt="2021-03-02T16:58:34.444" v="138"/>
        <pc:sldMkLst>
          <pc:docMk/>
          <pc:sldMk cId="1247067476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10604-7EC6-4B3C-87AC-494C97C4E073}" type="datetimeFigureOut">
              <a:rPr lang="en-US"/>
              <a:t>3/2/2021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CA3F0-CBBD-4178-B178-DD17E5E4BD5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53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clearpolitics.com/elections/live_results/2020/state/wi/president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clearpolitics.com/elections/live_results/2020/state/wi/president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 lot has transpired since the election, but before the presidential election was called, already there were some grumblings about the polling election predictions.</a:t>
            </a:r>
          </a:p>
          <a:p>
            <a:r>
              <a:rPr lang="en-US" dirty="0">
                <a:cs typeface="Calibri"/>
              </a:rPr>
              <a:t>Here's one title from poltico.com</a:t>
            </a:r>
          </a:p>
          <a:p>
            <a:r>
              <a:rPr lang="en-US" dirty="0">
                <a:cs typeface="Calibri"/>
              </a:rPr>
              <a:t>In the wake of how close the presidential election initially appeared to be.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A3F0-CBBD-4178-B178-DD17E5E4BD58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72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But is this representative of polling in general?</a:t>
            </a:r>
          </a:p>
          <a:p>
            <a:r>
              <a:rPr lang="en-US" dirty="0">
                <a:cs typeface="Calibri"/>
              </a:rPr>
              <a:t>They are complaining that this poll got it wrong: </a:t>
            </a:r>
            <a:r>
              <a:rPr lang="en-US" b="1" dirty="0">
                <a:cs typeface="Calibri"/>
              </a:rPr>
              <a:t>There's</a:t>
            </a:r>
            <a:r>
              <a:rPr lang="en-US" b="1" dirty="0"/>
              <a:t> nothing to whine about here</a:t>
            </a:r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r>
              <a:rPr lang="en-US" dirty="0">
                <a:cs typeface="Calibri"/>
              </a:rPr>
              <a:t>First: statistically speaking, this is not enough to reject the idea that Trump could win, under standard (0.05) statistical evidence measures</a:t>
            </a:r>
          </a:p>
          <a:p>
            <a:r>
              <a:rPr lang="en-US" dirty="0">
                <a:cs typeface="Calibri"/>
              </a:rPr>
              <a:t>Second: (which is an identical statement from a statistical perspective, 0 or </a:t>
            </a:r>
            <a:r>
              <a:rPr lang="en-US" dirty="0"/>
              <a:t>49.6%-48.9% is within the 95% confidence interval.</a:t>
            </a:r>
          </a:p>
          <a:p>
            <a:r>
              <a:rPr lang="en-US" dirty="0">
                <a:hlinkClick r:id="rId3"/>
              </a:rPr>
              <a:t>https://www.realclearpolitics.com/elections/live_results/2020/state/wi/president/</a:t>
            </a:r>
            <a:endParaRPr lang="en-US" dirty="0"/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A3F0-CBBD-4178-B178-DD17E5E4BD58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83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Here's the 3rd set of referenced polls: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they were polls that were presumably quite bad</a:t>
            </a:r>
          </a:p>
          <a:p>
            <a:r>
              <a:rPr lang="en-US" dirty="0">
                <a:cs typeface="Calibri"/>
              </a:rPr>
              <a:t>- they even have the director of the group that produced one of the polls saying that the polls are bad!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Anway...</a:t>
            </a:r>
            <a:endParaRPr lang="en-US" dirty="0"/>
          </a:p>
          <a:p>
            <a:r>
              <a:rPr lang="en-US" b="1" dirty="0">
                <a:cs typeface="Calibri"/>
              </a:rPr>
              <a:t>Are these representative of polling efforts, generally?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1. Wisconsin... we've already talked about... the call doesn't have traditionally accepted statistical power</a:t>
            </a:r>
          </a:p>
          <a:p>
            <a:r>
              <a:rPr lang="en-US" dirty="0">
                <a:cs typeface="Calibri"/>
              </a:rPr>
              <a:t>Florida... okay, let's look at that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A3F0-CBBD-4178-B178-DD17E5E4BD58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65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Reported numbers are not representative...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A3F0-CBBD-4178-B178-DD17E5E4BD58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06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Basically my view at this point is that their "blanket" negative reporting on polling has COMPLETELY MISSED THE BOAT</a:t>
            </a:r>
          </a:p>
          <a:p>
            <a:r>
              <a:rPr lang="en-US" dirty="0">
                <a:cs typeface="Calibri"/>
              </a:rPr>
              <a:t>- but they do have a few interesting things that they've reported 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A3F0-CBBD-4178-B178-DD17E5E4BD5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36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Here I did some counting – not super carefully – these are just screen shots -- the number of times that polls abstractly were referred to without identification;</a:t>
            </a:r>
          </a:p>
          <a:p>
            <a:r>
              <a:rPr lang="en-US" dirty="0">
                <a:cs typeface="Calibri"/>
              </a:rPr>
              <a:t>The effect of this was seemingly to produce an overgeneralization of all polling as a single uniform entity.  </a:t>
            </a:r>
            <a:endParaRPr lang="en-US" dirty="0"/>
          </a:p>
          <a:p>
            <a:r>
              <a:rPr lang="en-US" b="1" dirty="0">
                <a:cs typeface="Calibri"/>
              </a:rPr>
              <a:t>These "polls" are stated as bad, but I don't have any way to validate -- confirm or contradict – the statement that the "polls" were not good.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Perhaps this is just the sort of article that doesn't cite sources?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A3F0-CBBD-4178-B178-DD17E5E4BD58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82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r>
              <a:rPr lang="en-US" dirty="0"/>
              <a:t>Top Left: just the same as the previous page... really overgeneralizing a diverse group of people into a single homogenous entity...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Bot Left: that's pretty rich... given how unwilling this article is to give us evidence... just claiming you've looked at evidence is not enough...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Top Right:</a:t>
            </a:r>
          </a:p>
          <a:p>
            <a:r>
              <a:rPr lang="en-US" dirty="0">
                <a:cs typeface="Calibri"/>
              </a:rPr>
              <a:t>1. [seems to be stating that political bias is not a thing] non partisan media/academic pollsters?  What?  Since when do these entities not have political leanings?</a:t>
            </a:r>
          </a:p>
          <a:p>
            <a:r>
              <a:rPr lang="en-US" dirty="0">
                <a:cs typeface="Calibri"/>
              </a:rPr>
              <a:t>   - I expect some partisan outlets claim to be non-partisan... so which is which?</a:t>
            </a:r>
          </a:p>
          <a:p>
            <a:r>
              <a:rPr lang="en-US" dirty="0">
                <a:cs typeface="Calibri"/>
              </a:rPr>
              <a:t>   - does this mean we should expect partisan outlets to be biased?</a:t>
            </a:r>
          </a:p>
          <a:p>
            <a:r>
              <a:rPr lang="en-US" dirty="0">
                <a:cs typeface="Calibri"/>
              </a:rPr>
              <a:t>2</a:t>
            </a:r>
            <a:r>
              <a:rPr lang="en-US" dirty="0"/>
              <a:t>. [confuses the term "Methods" with the term "Assumptions"]</a:t>
            </a:r>
            <a:r>
              <a:rPr lang="en-US" dirty="0">
                <a:cs typeface="Calibri"/>
              </a:rPr>
              <a:t>Methods?  Or, assumptions of methods... is what you mean</a:t>
            </a:r>
          </a:p>
          <a:p>
            <a:r>
              <a:rPr lang="en-US" dirty="0">
                <a:cs typeface="Calibri"/>
              </a:rPr>
              <a:t>3. [oh that's rich again...like exactly what happened in this article...]</a:t>
            </a:r>
          </a:p>
          <a:p>
            <a:r>
              <a:rPr lang="en-US" dirty="0">
                <a:cs typeface="Calibri"/>
              </a:rPr>
              <a:t>4. I don't think this is unique to this election... I remember 2016 also being a huge surprise</a:t>
            </a:r>
          </a:p>
          <a:p>
            <a:r>
              <a:rPr lang="en-US" dirty="0"/>
              <a:t>5. [I just need to see what specific poll we're talking about... all feel this way?] 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6. [I just need to see what specific poll we're talking about... all failed to do this? additionally, after the fact, it seems like the numbers panned out, no?] </a:t>
            </a:r>
          </a:p>
          <a:p>
            <a:endParaRPr lang="en-US" dirty="0">
              <a:cs typeface="Calibri"/>
            </a:endParaRPr>
          </a:p>
          <a:p>
            <a:r>
              <a:rPr lang="en-US" dirty="0"/>
              <a:t>After looking at this you can see that I'm beginning to get biased against this article... I'm starting to find fault with everything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A3F0-CBBD-4178-B178-DD17E5E4BD58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86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A3F0-CBBD-4178-B178-DD17E5E4BD58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5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 these are the examples of "bad polls", seemingly on which the who polling effort is rule as being broken.</a:t>
            </a:r>
          </a:p>
          <a:p>
            <a:r>
              <a:rPr lang="en-US" dirty="0">
                <a:cs typeface="Calibri"/>
              </a:rPr>
              <a:t>Let's take a look at these...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A3F0-CBBD-4178-B178-DD17E5E4BD58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61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 these are the examples of "bad polls", seemingly on which the who polling effort is rule as being broken.</a:t>
            </a:r>
          </a:p>
          <a:p>
            <a:r>
              <a:rPr lang="en-US" dirty="0">
                <a:cs typeface="Calibri"/>
              </a:rPr>
              <a:t>Let's take a look at these...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A3F0-CBBD-4178-B178-DD17E5E4BD58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60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They are complaining that this poll got it wrong: </a:t>
            </a:r>
            <a:r>
              <a:rPr lang="en-US" b="1" dirty="0">
                <a:cs typeface="Calibri"/>
              </a:rPr>
              <a:t>There's</a:t>
            </a:r>
            <a:r>
              <a:rPr lang="en-US" b="1" dirty="0"/>
              <a:t> nothing to whine about here</a:t>
            </a:r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r>
              <a:rPr lang="en-US" dirty="0">
                <a:cs typeface="Calibri"/>
              </a:rPr>
              <a:t>First: statistically speaking, this is not enough to reject the idea that Trump could win, under standard (0.05) statistical evidence measures</a:t>
            </a:r>
          </a:p>
          <a:p>
            <a:r>
              <a:rPr lang="en-US" dirty="0">
                <a:cs typeface="Calibri"/>
              </a:rPr>
              <a:t>Second: (which is an identical statement from a statistical perspective, 0 or </a:t>
            </a:r>
            <a:r>
              <a:rPr lang="en-US" dirty="0"/>
              <a:t>49.6%-48.9% is within the 95% confidence interval.</a:t>
            </a:r>
          </a:p>
          <a:p>
            <a:r>
              <a:rPr lang="en-US" dirty="0">
                <a:hlinkClick r:id="rId3"/>
              </a:rPr>
              <a:t>https://www.realclearpolitics.com/elections/live_results/2020/state/wi/president/</a:t>
            </a:r>
            <a:endParaRPr lang="en-US" dirty="0"/>
          </a:p>
          <a:p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A3F0-CBBD-4178-B178-DD17E5E4BD58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203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cs typeface="Calibri"/>
              </a:rPr>
              <a:t>Nothing</a:t>
            </a:r>
            <a:r>
              <a:rPr lang="en-US" b="1" dirty="0"/>
              <a:t> to complain about here... there is not a strong call to be had</a:t>
            </a:r>
            <a:endParaRPr lang="en-US" b="1" dirty="0">
              <a:cs typeface="Calibri"/>
            </a:endParaRPr>
          </a:p>
          <a:p>
            <a:endParaRPr lang="en-US" b="1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A3F0-CBBD-4178-B178-DD17E5E4BD58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66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Let's look at the Trafalgar Group:</a:t>
            </a:r>
            <a:endParaRPr lang="en-US" dirty="0"/>
          </a:p>
          <a:p>
            <a:r>
              <a:rPr lang="en-US" dirty="0">
                <a:cs typeface="Calibri"/>
              </a:rPr>
              <a:t>- NOPE: Same story with Michigan as with the WI poll – this is too close to call</a:t>
            </a:r>
          </a:p>
          <a:p>
            <a:r>
              <a:rPr lang="en-US" dirty="0">
                <a:cs typeface="Calibri"/>
              </a:rPr>
              <a:t>- GA: this is the first poll they're showing me that's indeed wrong/bad...</a:t>
            </a:r>
          </a:p>
          <a:p>
            <a:r>
              <a:rPr lang="en-US" dirty="0"/>
              <a:t>https://www.realclearpolitics.com/elections/live_results/2020/state/ga/president/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6CA3F0-CBBD-4178-B178-DD17E5E4BD58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5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17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97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67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91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40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85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25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54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44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726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6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6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jpe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3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3734C2-48F5-4686-A1B8-70F7EBF016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4449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740211"/>
            <a:ext cx="7530685" cy="3163864"/>
          </a:xfrm>
        </p:spPr>
        <p:txBody>
          <a:bodyPr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</a:rPr>
              <a:t>"The polling industry </a:t>
            </a:r>
            <a:br>
              <a:rPr lang="en-US" sz="5200" dirty="0">
                <a:solidFill>
                  <a:srgbClr val="FFFFFF"/>
                </a:solidFill>
              </a:rPr>
            </a:br>
            <a:r>
              <a:rPr lang="en-US" sz="5200" dirty="0">
                <a:solidFill>
                  <a:srgbClr val="FFFFFF"/>
                </a:solidFill>
              </a:rPr>
              <a:t>  blows it again"</a:t>
            </a:r>
          </a:p>
          <a:p>
            <a:pPr algn="l"/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03914" y="5124667"/>
            <a:ext cx="7583133" cy="12791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</a:rPr>
              <a:t>Schwartz reporting on</a:t>
            </a:r>
            <a:endParaRPr lang="en-US"/>
          </a:p>
          <a:p>
            <a:pPr algn="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</a:rPr>
              <a:t>Steven Shepard reporting on</a:t>
            </a:r>
          </a:p>
          <a:p>
            <a:pPr algn="r">
              <a:lnSpc>
                <a:spcPct val="100000"/>
              </a:lnSpc>
            </a:pPr>
            <a:r>
              <a:rPr lang="en-US">
                <a:ea typeface="+mn-lt"/>
                <a:cs typeface="+mn-lt"/>
              </a:rPr>
              <a:t>Five</a:t>
            </a:r>
            <a:r>
              <a:rPr lang="en-US">
                <a:solidFill>
                  <a:srgbClr val="FFFFFF"/>
                </a:solidFill>
              </a:rPr>
              <a:t>ThirtyEight et al.</a:t>
            </a:r>
            <a:endParaRPr lang="en-US"/>
          </a:p>
          <a:p>
            <a:pPr algn="r">
              <a:lnSpc>
                <a:spcPct val="100000"/>
              </a:lnSpc>
            </a:pPr>
            <a:endParaRPr lang="en-US">
              <a:solidFill>
                <a:srgbClr val="FFFFFF"/>
              </a:solidFill>
            </a:endParaRPr>
          </a:p>
          <a:p>
            <a:pPr algn="r">
              <a:lnSpc>
                <a:spcPct val="100000"/>
              </a:lnSpc>
            </a:pPr>
            <a:endParaRPr lang="en-US">
              <a:solidFill>
                <a:srgbClr val="FFFFFF"/>
              </a:solidFill>
            </a:endParaRPr>
          </a:p>
          <a:p>
            <a:pPr algn="r">
              <a:lnSpc>
                <a:spcPct val="100000"/>
              </a:lnSpc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A88BB3E6-096C-462D-84E8-1EE170788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425" y="1983721"/>
            <a:ext cx="6376869" cy="4427151"/>
          </a:xfrm>
          <a:prstGeom prst="rect">
            <a:avLst/>
          </a:prstGeom>
        </p:spPr>
      </p:pic>
      <p:pic>
        <p:nvPicPr>
          <p:cNvPr id="3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9F2AD09-235A-44D0-9EEC-2F845AFFE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71" y="1986426"/>
            <a:ext cx="4771002" cy="4415444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EBAC106-2E89-488A-9C71-E01720226D9E}"/>
              </a:ext>
            </a:extLst>
          </p:cNvPr>
          <p:cNvSpPr txBox="1">
            <a:spLocks/>
          </p:cNvSpPr>
          <p:nvPr/>
        </p:nvSpPr>
        <p:spPr>
          <a:xfrm>
            <a:off x="865401" y="-1706495"/>
            <a:ext cx="10994159" cy="4489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sz="4400" dirty="0"/>
          </a:p>
          <a:p>
            <a:pPr marL="742950" indent="-7429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AutoNum type="arabicPeriod"/>
            </a:pPr>
            <a:r>
              <a:rPr lang="en-US" sz="4400" dirty="0">
                <a:ea typeface="+mn-lt"/>
                <a:cs typeface="+mn-lt"/>
              </a:rPr>
              <a:t>FiveThirtyEight: Wisconsin</a:t>
            </a:r>
          </a:p>
          <a:p>
            <a:pPr marL="742950" indent="-7429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AutoNum type="arabicPeriod"/>
            </a:pPr>
            <a:endParaRPr lang="en-US" sz="4400" dirty="0">
              <a:ea typeface="+mn-lt"/>
              <a:cs typeface="+mn-lt"/>
            </a:endParaRPr>
          </a:p>
          <a:p>
            <a:pPr marL="742950" indent="-7429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AutoNum type="arabicPeriod"/>
            </a:pPr>
            <a:r>
              <a:rPr lang="en-US" sz="4400" dirty="0">
                <a:ea typeface="+mn-lt"/>
                <a:cs typeface="+mn-lt"/>
              </a:rPr>
              <a:t>Trafalgar Group (is this representative?)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br>
              <a:rPr lang="en-US" sz="4400" dirty="0">
                <a:ea typeface="+mn-lt"/>
                <a:cs typeface="+mn-lt"/>
              </a:rPr>
            </a:br>
            <a:endParaRPr lang="en-US" sz="4400">
              <a:ea typeface="+mn-lt"/>
              <a:cs typeface="+mn-lt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sz="4400" dirty="0">
              <a:ea typeface="+mn-lt"/>
              <a:cs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68078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A3C5C-932C-48BD-B497-C37196278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94" y="-2334024"/>
            <a:ext cx="10024341" cy="68908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endParaRPr lang="en-US" sz="4400" dirty="0"/>
          </a:p>
          <a:p>
            <a:pPr marL="742950" indent="-74295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en-US" sz="4400" dirty="0">
                <a:ea typeface="+mn-lt"/>
                <a:cs typeface="+mn-lt"/>
              </a:rPr>
              <a:t>FiveThirtyEight: Wisconsin</a:t>
            </a:r>
          </a:p>
          <a:p>
            <a:pPr marL="742950" indent="-74295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en-US" sz="4400" dirty="0">
                <a:ea typeface="+mn-lt"/>
                <a:cs typeface="+mn-lt"/>
              </a:rPr>
              <a:t>Trafalgar Group</a:t>
            </a:r>
            <a:endParaRPr lang="en-US" dirty="0">
              <a:ea typeface="+mn-lt"/>
              <a:cs typeface="+mn-lt"/>
            </a:endParaRPr>
          </a:p>
          <a:p>
            <a:pPr marL="742950" indent="-742950">
              <a:lnSpc>
                <a:spcPct val="100000"/>
              </a:lnSpc>
              <a:spcBef>
                <a:spcPct val="0"/>
              </a:spcBef>
              <a:buAutoNum type="arabicPeriod"/>
            </a:pPr>
            <a:endParaRPr lang="en-US" sz="4400" dirty="0"/>
          </a:p>
          <a:p>
            <a:pPr marL="742950" indent="-74295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en-US" sz="4400" dirty="0">
                <a:ea typeface="+mn-lt"/>
                <a:cs typeface="+mn-lt"/>
              </a:rPr>
              <a:t>ABC/The Post + The Times/Sienna</a:t>
            </a:r>
          </a:p>
          <a:p>
            <a:pPr marL="742950" indent="-742950">
              <a:lnSpc>
                <a:spcPct val="100000"/>
              </a:lnSpc>
              <a:spcBef>
                <a:spcPct val="0"/>
              </a:spcBef>
              <a:buAutoNum type="arabicPeriod"/>
            </a:pPr>
            <a:endParaRPr lang="en-US" sz="4400" dirty="0">
              <a:ea typeface="+mn-lt"/>
              <a:cs typeface="+mn-lt"/>
            </a:endParaRPr>
          </a:p>
          <a:p>
            <a:pPr marL="742950" indent="-742950">
              <a:lnSpc>
                <a:spcPct val="100000"/>
              </a:lnSpc>
              <a:spcBef>
                <a:spcPct val="0"/>
              </a:spcBef>
              <a:buAutoNum type="arabicPeriod"/>
            </a:pPr>
            <a:endParaRPr lang="en-US" sz="44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br>
              <a:rPr lang="en-US" sz="4400" dirty="0">
                <a:ea typeface="+mn-lt"/>
                <a:cs typeface="+mn-lt"/>
              </a:rPr>
            </a:br>
            <a:endParaRPr lang="en-US" sz="44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44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4400" dirty="0"/>
          </a:p>
        </p:txBody>
      </p:sp>
      <p:pic>
        <p:nvPicPr>
          <p:cNvPr id="2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41F320-70B2-4549-AF9D-AB72CFA1D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03" y="1388265"/>
            <a:ext cx="10318375" cy="2230900"/>
          </a:xfrm>
          <a:prstGeom prst="rect">
            <a:avLst/>
          </a:prstGeom>
        </p:spPr>
      </p:pic>
      <p:pic>
        <p:nvPicPr>
          <p:cNvPr id="3" name="Picture 18" descr="A picture containing indoor, bird, knife, table&#10;&#10;Description automatically generated">
            <a:extLst>
              <a:ext uri="{FF2B5EF4-FFF2-40B4-BE49-F238E27FC236}">
                <a16:creationId xmlns:a16="http://schemas.microsoft.com/office/drawing/2014/main" id="{41665B7A-8417-492F-8B4B-720E656B6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803" y="4351727"/>
            <a:ext cx="10324780" cy="18236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E4250A-59A6-47F3-9202-BC2BFEEA60D0}"/>
              </a:ext>
            </a:extLst>
          </p:cNvPr>
          <p:cNvSpPr txBox="1"/>
          <p:nvPr/>
        </p:nvSpPr>
        <p:spPr>
          <a:xfrm>
            <a:off x="5454383" y="3110754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47067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F453AB30-7FA6-4A58-B882-AA790BFF0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549" y="1927235"/>
            <a:ext cx="5730767" cy="4332200"/>
          </a:xfrm>
          <a:prstGeom prst="rect">
            <a:avLst/>
          </a:prstGeom>
        </p:spPr>
      </p:pic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4EA8552-42CC-46EE-84C3-FF62935CF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30" y="1929305"/>
            <a:ext cx="4701728" cy="4321868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7086F40-1B9F-4228-B13D-53A4EBBFE2CC}"/>
              </a:ext>
            </a:extLst>
          </p:cNvPr>
          <p:cNvSpPr txBox="1">
            <a:spLocks/>
          </p:cNvSpPr>
          <p:nvPr/>
        </p:nvSpPr>
        <p:spPr>
          <a:xfrm>
            <a:off x="852594" y="-2334024"/>
            <a:ext cx="10024341" cy="68908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sz="4400" dirty="0"/>
          </a:p>
          <a:p>
            <a:pPr marL="742950" indent="-7429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AutoNum type="arabicPeriod"/>
            </a:pPr>
            <a:r>
              <a:rPr lang="en-US" sz="4400" dirty="0">
                <a:ea typeface="+mn-lt"/>
                <a:cs typeface="+mn-lt"/>
              </a:rPr>
              <a:t>FiveThirtyEight: Wisconsin</a:t>
            </a:r>
          </a:p>
          <a:p>
            <a:pPr marL="742950" indent="-7429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AutoNum type="arabicPeriod"/>
            </a:pPr>
            <a:r>
              <a:rPr lang="en-US" sz="4400" dirty="0">
                <a:ea typeface="+mn-lt"/>
                <a:cs typeface="+mn-lt"/>
              </a:rPr>
              <a:t>Trafalgar Group</a:t>
            </a:r>
            <a:endParaRPr lang="en-US" dirty="0">
              <a:ea typeface="+mn-lt"/>
              <a:cs typeface="+mn-lt"/>
            </a:endParaRPr>
          </a:p>
          <a:p>
            <a:pPr marL="742950" indent="-7429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AutoNum type="arabicPeriod"/>
            </a:pPr>
            <a:endParaRPr lang="en-US" sz="4400" dirty="0"/>
          </a:p>
          <a:p>
            <a:pPr marL="742950" indent="-7429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AutoNum type="arabicPeriod"/>
            </a:pPr>
            <a:r>
              <a:rPr lang="en-US" sz="4400" dirty="0">
                <a:ea typeface="+mn-lt"/>
                <a:cs typeface="+mn-lt"/>
              </a:rPr>
              <a:t>ABC/The Post + The Times/Sienna</a:t>
            </a:r>
          </a:p>
          <a:p>
            <a:pPr marL="742950" indent="-7429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AutoNum type="arabicPeriod"/>
            </a:pPr>
            <a:endParaRPr lang="en-US" sz="4400" dirty="0">
              <a:ea typeface="+mn-lt"/>
              <a:cs typeface="+mn-lt"/>
            </a:endParaRPr>
          </a:p>
          <a:p>
            <a:pPr marL="742950" indent="-74295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AutoNum type="arabicPeriod"/>
            </a:pPr>
            <a:endParaRPr lang="en-US" sz="44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br>
              <a:rPr lang="en-US" sz="4400" dirty="0">
                <a:ea typeface="+mn-lt"/>
                <a:cs typeface="+mn-lt"/>
              </a:rPr>
            </a:br>
            <a:endParaRPr lang="en-US" sz="4400">
              <a:ea typeface="+mn-lt"/>
              <a:cs typeface="+mn-lt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sz="4400" dirty="0">
              <a:ea typeface="+mn-lt"/>
              <a:cs typeface="+mn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73832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94D3-53EC-4A11-AD9B-0DFB05920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More...</a:t>
            </a:r>
          </a:p>
        </p:txBody>
      </p:sp>
      <p:pic>
        <p:nvPicPr>
          <p:cNvPr id="10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185E48-0937-49A6-8BCC-91158A7EC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19" y="4961340"/>
            <a:ext cx="5163670" cy="1116716"/>
          </a:xfrm>
          <a:prstGeom prst="rect">
            <a:avLst/>
          </a:prstGeom>
        </p:spPr>
      </p:pic>
      <p:pic>
        <p:nvPicPr>
          <p:cNvPr id="12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AD935D2-5218-4826-9E51-81F5AFD5C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756877" y="3672557"/>
            <a:ext cx="4971570" cy="665490"/>
          </a:xfrm>
          <a:prstGeom prst="rect">
            <a:avLst/>
          </a:prstGeom>
        </p:spPr>
      </p:pic>
      <p:pic>
        <p:nvPicPr>
          <p:cNvPr id="14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8E552708-FBBA-4DE9-98E2-D3B1D43BC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056" y="-9508"/>
            <a:ext cx="8506225" cy="68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98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94D3-53EC-4A11-AD9B-0DFB05920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More...</a:t>
            </a:r>
          </a:p>
        </p:txBody>
      </p:sp>
      <p:pic>
        <p:nvPicPr>
          <p:cNvPr id="10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185E48-0937-49A6-8BCC-91158A7EC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19" y="4961340"/>
            <a:ext cx="5163670" cy="1116716"/>
          </a:xfrm>
          <a:prstGeom prst="rect">
            <a:avLst/>
          </a:prstGeom>
        </p:spPr>
      </p:pic>
      <p:pic>
        <p:nvPicPr>
          <p:cNvPr id="11" name="Picture 11" descr="A picture containing indoor, bird&#10;&#10;Description automatically generated">
            <a:extLst>
              <a:ext uri="{FF2B5EF4-FFF2-40B4-BE49-F238E27FC236}">
                <a16:creationId xmlns:a16="http://schemas.microsoft.com/office/drawing/2014/main" id="{4B0C15F3-7794-4879-9BFE-ADFD3E30D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667230" y="3380390"/>
            <a:ext cx="4760259" cy="1281844"/>
          </a:xfrm>
          <a:prstGeom prst="rect">
            <a:avLst/>
          </a:prstGeom>
        </p:spPr>
      </p:pic>
      <p:pic>
        <p:nvPicPr>
          <p:cNvPr id="13" name="Picture 1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A3FF5B88-2305-4902-B32C-0AA70CB4B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28" y="-2888"/>
            <a:ext cx="8557451" cy="686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51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94D3-53EC-4A11-AD9B-0DFB05920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Actually Interesting Reporting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A3C5C-932C-48BD-B497-C37196278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39470"/>
            <a:ext cx="5157787" cy="41437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"Shy Trump Voters"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Non-Representative Surveys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E9623B5-EE26-4FC7-86C7-ED09B40B64F8}"/>
              </a:ext>
            </a:extLst>
          </p:cNvPr>
          <p:cNvSpPr txBox="1">
            <a:spLocks/>
          </p:cNvSpPr>
          <p:nvPr/>
        </p:nvSpPr>
        <p:spPr>
          <a:xfrm>
            <a:off x="6306978" y="2038188"/>
            <a:ext cx="5176996" cy="39644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Surveys </a:t>
            </a:r>
            <a:r>
              <a:rPr lang="en-US" dirty="0"/>
              <a:t>Non-Response Bias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"Education Chasm"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64F0246-FADA-4D87-863B-FFB6750DA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14" y="2600248"/>
            <a:ext cx="4952358" cy="658580"/>
          </a:xfrm>
          <a:prstGeom prst="rect">
            <a:avLst/>
          </a:prstGeom>
        </p:spPr>
      </p:pic>
      <p:pic>
        <p:nvPicPr>
          <p:cNvPr id="16" name="Picture 17" descr="A picture containing indoor, bird, knife, table&#10;&#10;Description automatically generated">
            <a:extLst>
              <a:ext uri="{FF2B5EF4-FFF2-40B4-BE49-F238E27FC236}">
                <a16:creationId xmlns:a16="http://schemas.microsoft.com/office/drawing/2014/main" id="{856603CD-2DE0-43EA-9357-3B73D17FB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13" y="4362173"/>
            <a:ext cx="4907536" cy="925519"/>
          </a:xfrm>
          <a:prstGeom prst="rect">
            <a:avLst/>
          </a:prstGeom>
        </p:spPr>
      </p:pic>
      <p:pic>
        <p:nvPicPr>
          <p:cNvPr id="21" name="Picture 21" descr="A picture containing indoor, bird, table&#10;&#10;Description automatically generated">
            <a:extLst>
              <a:ext uri="{FF2B5EF4-FFF2-40B4-BE49-F238E27FC236}">
                <a16:creationId xmlns:a16="http://schemas.microsoft.com/office/drawing/2014/main" id="{1084AB07-359A-4175-85F2-D1EEAD5E4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9274" y="2629225"/>
            <a:ext cx="4440090" cy="786326"/>
          </a:xfrm>
          <a:prstGeom prst="rect">
            <a:avLst/>
          </a:prstGeom>
        </p:spPr>
      </p:pic>
      <p:pic>
        <p:nvPicPr>
          <p:cNvPr id="22" name="Picture 22" descr="Text&#10;&#10;Description automatically generated">
            <a:extLst>
              <a:ext uri="{FF2B5EF4-FFF2-40B4-BE49-F238E27FC236}">
                <a16:creationId xmlns:a16="http://schemas.microsoft.com/office/drawing/2014/main" id="{047C8557-D200-4DA5-B8CC-28776AEAD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274" y="2584526"/>
            <a:ext cx="4894729" cy="875718"/>
          </a:xfrm>
          <a:prstGeom prst="rect">
            <a:avLst/>
          </a:prstGeom>
        </p:spPr>
      </p:pic>
      <p:pic>
        <p:nvPicPr>
          <p:cNvPr id="24" name="Picture 21" descr="A picture containing indoor, bird, table&#10;&#10;Description automatically generated">
            <a:extLst>
              <a:ext uri="{FF2B5EF4-FFF2-40B4-BE49-F238E27FC236}">
                <a16:creationId xmlns:a16="http://schemas.microsoft.com/office/drawing/2014/main" id="{DAB879B4-F7A7-48BB-946B-FBB3BA895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9274" y="4364536"/>
            <a:ext cx="4907536" cy="8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99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9016D54-34D9-4CFF-B9EF-D7AEF4DC6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3027" y="15636"/>
            <a:ext cx="6512971" cy="68403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27D523-D2DC-4F15-AA96-EC406D10CC2C}"/>
              </a:ext>
            </a:extLst>
          </p:cNvPr>
          <p:cNvSpPr txBox="1"/>
          <p:nvPr/>
        </p:nvSpPr>
        <p:spPr>
          <a:xfrm>
            <a:off x="2707340" y="6280415"/>
            <a:ext cx="98765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623A958-9BF3-47B6-A958-257EB29C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772220" y="813995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0" dirty="0">
                <a:ea typeface="+mj-lt"/>
                <a:cs typeface="+mj-lt"/>
              </a:rPr>
              <a:t>https://twitter.com/AlxThomp/status/1324362168121307140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75723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77D3-BF42-4A4E-A081-1F4DA43CB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068" y="365760"/>
            <a:ext cx="8966410" cy="13444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/>
              <a:t>"If they're coming after </a:t>
            </a:r>
            <a:r>
              <a:rPr lang="en-US" sz="3200" dirty="0">
                <a:ea typeface="+mj-lt"/>
                <a:cs typeface="+mj-lt"/>
              </a:rPr>
              <a:t>FiveThirtyEight</a:t>
            </a:r>
            <a:r>
              <a:rPr lang="en-US" sz="3200" dirty="0"/>
              <a:t> then the answer is &lt;BLANK&gt; you -- we did a good job"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D0BA6E-C407-4AAB-ABAA-D074FA759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601" y="1949450"/>
            <a:ext cx="7132797" cy="419576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FB7D17-0C28-471D-AA45-3E906C148B72}"/>
              </a:ext>
            </a:extLst>
          </p:cNvPr>
          <p:cNvSpPr txBox="1"/>
          <p:nvPr/>
        </p:nvSpPr>
        <p:spPr>
          <a:xfrm>
            <a:off x="1477896" y="6293223"/>
            <a:ext cx="98765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https://fivethirtyeight.com/videos/when-will-we-finally-get-results-in-unprojected-states/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A4905-5A1B-46D8-ABFC-DDF6643DB01A}"/>
              </a:ext>
            </a:extLst>
          </p:cNvPr>
          <p:cNvSpPr txBox="1"/>
          <p:nvPr/>
        </p:nvSpPr>
        <p:spPr>
          <a:xfrm>
            <a:off x="1362635" y="5646483"/>
            <a:ext cx="98765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19:45 --&gt;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87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5EB5-76F4-4EF2-9231-636BC9B9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Conclusions/Takeaways/My Opinion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1558E-27AE-4EEB-BB7A-2A8F3726B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095"/>
            <a:ext cx="10515600" cy="50410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Article raises 4 interesting points worth considering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Has</a:t>
            </a:r>
            <a:r>
              <a:rPr lang="en-US" dirty="0">
                <a:ea typeface="+mn-lt"/>
                <a:cs typeface="+mn-lt"/>
              </a:rPr>
              <a:t> a handful of examples of "bad" polls</a:t>
            </a:r>
          </a:p>
          <a:p>
            <a:pPr marL="514350" indent="-514350">
              <a:buAutoNum type="arabicPeriod"/>
            </a:pPr>
            <a:endParaRPr lang="en-US" dirty="0">
              <a:ea typeface="+mn-lt"/>
              <a:cs typeface="+mn-lt"/>
            </a:endParaRPr>
          </a:p>
          <a:p>
            <a:pPr marL="1200150" lvl="1" indent="-457200">
              <a:buAutoNum type="alphaUcPeriod"/>
            </a:pPr>
            <a:r>
              <a:rPr lang="en-US" i="1" dirty="0">
                <a:ea typeface="+mn-lt"/>
                <a:cs typeface="+mn-lt"/>
              </a:rPr>
              <a:t>a majority of which are mischaracterized as such because</a:t>
            </a:r>
            <a:br>
              <a:rPr lang="en-US" i="1" dirty="0">
                <a:ea typeface="+mn-lt"/>
                <a:cs typeface="+mn-lt"/>
              </a:rPr>
            </a:br>
            <a:r>
              <a:rPr lang="en-US" i="1" u="sng" dirty="0">
                <a:ea typeface="+mn-lt"/>
                <a:cs typeface="+mn-lt"/>
              </a:rPr>
              <a:t>The</a:t>
            </a:r>
            <a:r>
              <a:rPr lang="en-US" u="sng" dirty="0">
                <a:ea typeface="+mn-lt"/>
                <a:cs typeface="+mn-lt"/>
              </a:rPr>
              <a:t> article seems to not understand uncertainty</a:t>
            </a:r>
            <a:endParaRPr lang="en-US">
              <a:ea typeface="+mn-lt"/>
              <a:cs typeface="+mn-lt"/>
            </a:endParaRPr>
          </a:p>
          <a:p>
            <a:pPr marL="1200150" lvl="1" indent="-457200">
              <a:buAutoNum type="alphaUcPeriod"/>
            </a:pPr>
            <a:endParaRPr lang="en-US" u="sng" dirty="0"/>
          </a:p>
          <a:p>
            <a:pPr marL="1200150" lvl="1" indent="-457200">
              <a:buAutoNum type="alphaUcPeriod"/>
            </a:pPr>
            <a:r>
              <a:rPr lang="en-US" dirty="0"/>
              <a:t>[Nonetheless upon which] </a:t>
            </a:r>
            <a:r>
              <a:rPr lang="en-US" u="sng" dirty="0"/>
              <a:t>It seems to totally overgeneralize from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75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75EB5-76F4-4EF2-9231-636BC9B9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Conclusions/Takeaways/My Opinion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1558E-27AE-4EEB-BB7A-2A8F3726B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3946"/>
            <a:ext cx="10515600" cy="50410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b="1" i="1" dirty="0">
                <a:ea typeface="+mn-lt"/>
                <a:cs typeface="+mn-lt"/>
              </a:rPr>
              <a:t>"The polling industry blows it again"?</a:t>
            </a:r>
            <a:endParaRPr lang="en-US" sz="4000" i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4000" b="1" dirty="0">
                <a:ea typeface="+mn-lt"/>
                <a:cs typeface="+mn-lt"/>
              </a:rPr>
              <a:t>Nope.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sz="4000" b="1" i="1" dirty="0">
                <a:ea typeface="+mn-lt"/>
                <a:cs typeface="+mn-lt"/>
              </a:rPr>
              <a:t>"Data illiteracy blows it again..."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2577865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94D3-53EC-4A11-AD9B-0DFB05920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19" y="-83111"/>
            <a:ext cx="10515600" cy="1325563"/>
          </a:xfrm>
        </p:spPr>
        <p:txBody>
          <a:bodyPr/>
          <a:lstStyle/>
          <a:p>
            <a:r>
              <a:rPr lang="en-US" dirty="0"/>
              <a:t>No Specific Citations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F9AAD7-DBC6-4D20-ADA9-02CAC087C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0141" y="1022617"/>
            <a:ext cx="5157787" cy="823912"/>
          </a:xfrm>
        </p:spPr>
        <p:txBody>
          <a:bodyPr>
            <a:normAutofit fontScale="92500"/>
          </a:bodyPr>
          <a:lstStyle/>
          <a:p>
            <a:r>
              <a:rPr lang="en-US" dirty="0"/>
              <a:t># of times "</a:t>
            </a:r>
            <a:r>
              <a:rPr lang="en-US" i="1" u="sng" dirty="0"/>
              <a:t>Polls</a:t>
            </a:r>
            <a:r>
              <a:rPr lang="en-US" dirty="0"/>
              <a:t>" were referred to without any actual identification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A3C5C-932C-48BD-B497-C37196278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0141" y="1930614"/>
            <a:ext cx="5157787" cy="467526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3+</a:t>
            </a:r>
          </a:p>
          <a:p>
            <a:endParaRPr lang="en-US" dirty="0"/>
          </a:p>
          <a:p>
            <a:r>
              <a:rPr lang="en-US" dirty="0"/>
              <a:t>2+</a:t>
            </a:r>
          </a:p>
          <a:p>
            <a:endParaRPr lang="en-US" dirty="0"/>
          </a:p>
          <a:p>
            <a:r>
              <a:rPr lang="en-US" dirty="0"/>
              <a:t>4+</a:t>
            </a:r>
          </a:p>
          <a:p>
            <a:r>
              <a:rPr lang="en-US" dirty="0"/>
              <a:t>2+</a:t>
            </a:r>
          </a:p>
          <a:p>
            <a:endParaRPr lang="en-US" dirty="0"/>
          </a:p>
          <a:p>
            <a:r>
              <a:rPr lang="en-US" dirty="0"/>
              <a:t>2+</a:t>
            </a:r>
          </a:p>
          <a:p>
            <a:endParaRPr lang="en-US" dirty="0"/>
          </a:p>
        </p:txBody>
      </p:sp>
      <p:pic>
        <p:nvPicPr>
          <p:cNvPr id="7" name="Picture 7" descr="A picture containing indoor, bird, table&#10;&#10;Description automatically generated">
            <a:extLst>
              <a:ext uri="{FF2B5EF4-FFF2-40B4-BE49-F238E27FC236}">
                <a16:creationId xmlns:a16="http://schemas.microsoft.com/office/drawing/2014/main" id="{177A70DB-34DF-4279-A91B-BA8700F5100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587394" y="1926902"/>
            <a:ext cx="4069004" cy="789447"/>
          </a:xfrm>
        </p:spPr>
      </p:pic>
      <p:pic>
        <p:nvPicPr>
          <p:cNvPr id="8" name="Picture 8" descr="A picture containing indoor, bird&#10;&#10;Description automatically generated">
            <a:extLst>
              <a:ext uri="{FF2B5EF4-FFF2-40B4-BE49-F238E27FC236}">
                <a16:creationId xmlns:a16="http://schemas.microsoft.com/office/drawing/2014/main" id="{69760349-644E-48BD-94CE-48CFBD61E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754" y="2930181"/>
            <a:ext cx="4075099" cy="703084"/>
          </a:xfrm>
          <a:prstGeom prst="rect">
            <a:avLst/>
          </a:prstGeom>
        </p:spPr>
      </p:pic>
      <p:pic>
        <p:nvPicPr>
          <p:cNvPr id="6" name="Picture 9" descr="A picture containing indoor, bird&#10;&#10;Description automatically generated">
            <a:extLst>
              <a:ext uri="{FF2B5EF4-FFF2-40B4-BE49-F238E27FC236}">
                <a16:creationId xmlns:a16="http://schemas.microsoft.com/office/drawing/2014/main" id="{C0C6B0B8-D9FA-425F-9405-A7680F776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753" y="3865072"/>
            <a:ext cx="4075098" cy="709487"/>
          </a:xfrm>
          <a:prstGeom prst="rect">
            <a:avLst/>
          </a:prstGeom>
        </p:spPr>
      </p:pic>
      <p:pic>
        <p:nvPicPr>
          <p:cNvPr id="13" name="Picture 6" descr="A picture containing indoor, bird&#10;&#10;Description automatically generated">
            <a:extLst>
              <a:ext uri="{FF2B5EF4-FFF2-40B4-BE49-F238E27FC236}">
                <a16:creationId xmlns:a16="http://schemas.microsoft.com/office/drawing/2014/main" id="{7B8B3060-E04E-4367-9822-A070E829A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3427" y="2075286"/>
            <a:ext cx="3992163" cy="904819"/>
          </a:xfrm>
          <a:prstGeom prst="rect">
            <a:avLst/>
          </a:prstGeom>
        </p:spPr>
      </p:pic>
      <p:pic>
        <p:nvPicPr>
          <p:cNvPr id="16" name="Picture 8" descr="A picture containing indoor, bird, table&#10;&#10;Description automatically generated">
            <a:extLst>
              <a:ext uri="{FF2B5EF4-FFF2-40B4-BE49-F238E27FC236}">
                <a16:creationId xmlns:a16="http://schemas.microsoft.com/office/drawing/2014/main" id="{8B76CC89-E562-4D10-828E-79CB04948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8149" y="3062819"/>
            <a:ext cx="3998566" cy="707563"/>
          </a:xfrm>
          <a:prstGeom prst="rect">
            <a:avLst/>
          </a:prstGeom>
        </p:spPr>
      </p:pic>
      <p:pic>
        <p:nvPicPr>
          <p:cNvPr id="18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53FAA49-64A0-4442-8B2D-8FB499C43F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6753" y="4867037"/>
            <a:ext cx="4087905" cy="543320"/>
          </a:xfrm>
          <a:prstGeom prst="rect">
            <a:avLst/>
          </a:prstGeom>
        </p:spPr>
      </p:pic>
      <p:pic>
        <p:nvPicPr>
          <p:cNvPr id="21" name="Picture 2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AEACE3F-D4EE-4F7A-9714-AB755E41D7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8300" y="1410921"/>
            <a:ext cx="4030274" cy="565537"/>
          </a:xfrm>
          <a:prstGeom prst="rect">
            <a:avLst/>
          </a:prstGeom>
        </p:spPr>
      </p:pic>
      <p:pic>
        <p:nvPicPr>
          <p:cNvPr id="22" name="Picture 22" descr="A picture containing indoor, bird&#10;&#10;Description automatically generated">
            <a:extLst>
              <a:ext uri="{FF2B5EF4-FFF2-40B4-BE49-F238E27FC236}">
                <a16:creationId xmlns:a16="http://schemas.microsoft.com/office/drawing/2014/main" id="{6511649A-E933-4E93-BB22-BA68D6BC00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1897" y="572804"/>
            <a:ext cx="4030274" cy="768997"/>
          </a:xfrm>
          <a:prstGeom prst="rect">
            <a:avLst/>
          </a:prstGeom>
        </p:spPr>
      </p:pic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735AF0D-E173-407A-A87E-D74C52BB6AF4}"/>
              </a:ext>
            </a:extLst>
          </p:cNvPr>
          <p:cNvSpPr txBox="1">
            <a:spLocks/>
          </p:cNvSpPr>
          <p:nvPr/>
        </p:nvSpPr>
        <p:spPr>
          <a:xfrm>
            <a:off x="6057248" y="514188"/>
            <a:ext cx="5170593" cy="63977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2+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2+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2+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1+</a:t>
            </a:r>
          </a:p>
          <a:p>
            <a:r>
              <a:rPr lang="en-US" dirty="0">
                <a:ea typeface="+mn-lt"/>
                <a:cs typeface="+mn-lt"/>
              </a:rPr>
              <a:t>1+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2+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9+</a:t>
            </a:r>
            <a:endParaRPr lang="en-US" dirty="0"/>
          </a:p>
          <a:p>
            <a:endParaRPr lang="en-US" dirty="0"/>
          </a:p>
          <a:p>
            <a:r>
              <a:rPr lang="en-US" dirty="0"/>
              <a:t>2+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7" name="Picture 4" descr="A picture containing indoor, table, bird&#10;&#10;Description automatically generated">
            <a:extLst>
              <a:ext uri="{FF2B5EF4-FFF2-40B4-BE49-F238E27FC236}">
                <a16:creationId xmlns:a16="http://schemas.microsoft.com/office/drawing/2014/main" id="{A277B0A9-EC96-4886-BEE1-B67ACA081D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7113" y="3886346"/>
            <a:ext cx="3985453" cy="878246"/>
          </a:xfrm>
          <a:prstGeom prst="rect">
            <a:avLst/>
          </a:prstGeom>
        </p:spPr>
      </p:pic>
      <p:pic>
        <p:nvPicPr>
          <p:cNvPr id="28" name="Picture 28" descr="A picture containing logo&#10;&#10;Description automatically generated">
            <a:extLst>
              <a:ext uri="{FF2B5EF4-FFF2-40B4-BE49-F238E27FC236}">
                <a16:creationId xmlns:a16="http://schemas.microsoft.com/office/drawing/2014/main" id="{DC6D511B-DB53-433D-AC3D-1C800E2C2B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0316" y="4872161"/>
            <a:ext cx="3985452" cy="200096"/>
          </a:xfrm>
          <a:prstGeom prst="rect">
            <a:avLst/>
          </a:prstGeom>
        </p:spPr>
      </p:pic>
      <p:pic>
        <p:nvPicPr>
          <p:cNvPr id="29" name="Picture 29" descr="A picture containing indoor, bird&#10;&#10;Description automatically generated">
            <a:extLst>
              <a:ext uri="{FF2B5EF4-FFF2-40B4-BE49-F238E27FC236}">
                <a16:creationId xmlns:a16="http://schemas.microsoft.com/office/drawing/2014/main" id="{EA1AB33E-8F57-49F9-9243-C4AD3E6510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7509" y="5177421"/>
            <a:ext cx="3998259" cy="870250"/>
          </a:xfrm>
          <a:prstGeom prst="rect">
            <a:avLst/>
          </a:prstGeom>
        </p:spPr>
      </p:pic>
      <p:pic>
        <p:nvPicPr>
          <p:cNvPr id="31" name="Picture 11" descr="A picture containing indoor, bird&#10;&#10;Description automatically generated">
            <a:extLst>
              <a:ext uri="{FF2B5EF4-FFF2-40B4-BE49-F238E27FC236}">
                <a16:creationId xmlns:a16="http://schemas.microsoft.com/office/drawing/2014/main" id="{925080BE-C68B-4A8F-9ACC-85CABAFBCC2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6753" y="5602357"/>
            <a:ext cx="4081503" cy="1108954"/>
          </a:xfrm>
          <a:prstGeom prst="rect">
            <a:avLst/>
          </a:prstGeom>
        </p:spPr>
      </p:pic>
      <p:pic>
        <p:nvPicPr>
          <p:cNvPr id="3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4539DBF-D1FF-4A67-8C08-FDAB94473E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37509" y="6150658"/>
            <a:ext cx="4004664" cy="53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58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94D3-53EC-4A11-AD9B-0DFB05920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90" y="134"/>
            <a:ext cx="10515600" cy="1325563"/>
          </a:xfrm>
        </p:spPr>
        <p:txBody>
          <a:bodyPr/>
          <a:lstStyle/>
          <a:p>
            <a:r>
              <a:rPr lang="en-US"/>
              <a:t>Hmm...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48AB0-761C-42F7-8B1B-D98194B7B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096" y="4876484"/>
            <a:ext cx="5183188" cy="823912"/>
          </a:xfrm>
        </p:spPr>
        <p:txBody>
          <a:bodyPr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# of times others were criticized </a:t>
            </a:r>
            <a:r>
              <a:rPr lang="en-US" dirty="0">
                <a:ea typeface="+mn-lt"/>
                <a:cs typeface="+mn-lt"/>
              </a:rPr>
              <a:t>for failing to provide evidence</a:t>
            </a:r>
            <a:endParaRPr lang="en-US" b="0" dirty="0">
              <a:ea typeface="+mn-lt"/>
              <a:cs typeface="+mn-lt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9008E6E-EF72-4F9D-AEE4-6FF72BAFC43F}"/>
              </a:ext>
            </a:extLst>
          </p:cNvPr>
          <p:cNvSpPr txBox="1">
            <a:spLocks/>
          </p:cNvSpPr>
          <p:nvPr/>
        </p:nvSpPr>
        <p:spPr>
          <a:xfrm>
            <a:off x="814548" y="5943283"/>
            <a:ext cx="5176996" cy="9805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1 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8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38098E62-1261-464A-B10C-9518F4602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085" y="5920564"/>
            <a:ext cx="4523335" cy="585880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F9DBA8E-9B29-4879-80A8-AD467460F888}"/>
              </a:ext>
            </a:extLst>
          </p:cNvPr>
          <p:cNvSpPr txBox="1">
            <a:spLocks/>
          </p:cNvSpPr>
          <p:nvPr/>
        </p:nvSpPr>
        <p:spPr>
          <a:xfrm>
            <a:off x="6971340" y="810025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# of strange non-specific and </a:t>
            </a:r>
            <a:r>
              <a:rPr lang="en-US" dirty="0">
                <a:ea typeface="+mn-lt"/>
                <a:cs typeface="+mn-lt"/>
              </a:rPr>
              <a:t>non-referenced claims made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E9623B5-EE26-4FC7-86C7-ED09B40B64F8}"/>
              </a:ext>
            </a:extLst>
          </p:cNvPr>
          <p:cNvSpPr txBox="1">
            <a:spLocks/>
          </p:cNvSpPr>
          <p:nvPr/>
        </p:nvSpPr>
        <p:spPr>
          <a:xfrm>
            <a:off x="6217331" y="1801263"/>
            <a:ext cx="5176996" cy="9805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6+ 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D0E3B8E-C4B7-4E50-8A03-16A993FAC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643" y="1883944"/>
            <a:ext cx="4478510" cy="407102"/>
          </a:xfrm>
          <a:prstGeom prst="rect">
            <a:avLst/>
          </a:prstGeom>
        </p:spPr>
      </p:pic>
      <p:pic>
        <p:nvPicPr>
          <p:cNvPr id="17" name="Picture 9" descr="A picture containing 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00A823-9E11-4DF1-9D05-AF1A1BF8F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642" y="2425189"/>
            <a:ext cx="4472107" cy="598879"/>
          </a:xfrm>
          <a:prstGeom prst="rect">
            <a:avLst/>
          </a:prstGeom>
        </p:spPr>
      </p:pic>
      <p:pic>
        <p:nvPicPr>
          <p:cNvPr id="10" name="Picture 14" descr="Text&#10;&#10;Description automatically generated">
            <a:extLst>
              <a:ext uri="{FF2B5EF4-FFF2-40B4-BE49-F238E27FC236}">
                <a16:creationId xmlns:a16="http://schemas.microsoft.com/office/drawing/2014/main" id="{B1A89C9F-2551-468F-BA0D-B65DFA627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1048" y="6126925"/>
            <a:ext cx="4459299" cy="370556"/>
          </a:xfrm>
          <a:prstGeom prst="rect">
            <a:avLst/>
          </a:prstGeom>
        </p:spPr>
      </p:pic>
      <p:pic>
        <p:nvPicPr>
          <p:cNvPr id="12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CE66BCA6-A6DC-4BDE-9FA5-8EF9A59CE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0836" y="3190409"/>
            <a:ext cx="4472107" cy="590164"/>
          </a:xfrm>
          <a:prstGeom prst="rect">
            <a:avLst/>
          </a:prstGeom>
        </p:spPr>
      </p:pic>
      <p:pic>
        <p:nvPicPr>
          <p:cNvPr id="25" name="Picture 6" descr="A picture containing indoor, bird&#10;&#10;Description automatically generated">
            <a:extLst>
              <a:ext uri="{FF2B5EF4-FFF2-40B4-BE49-F238E27FC236}">
                <a16:creationId xmlns:a16="http://schemas.microsoft.com/office/drawing/2014/main" id="{4FE2C6AD-A54D-424B-B17C-4052F44D9E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9561" y="3928554"/>
            <a:ext cx="4459608" cy="988063"/>
          </a:xfrm>
          <a:prstGeom prst="rect">
            <a:avLst/>
          </a:prstGeom>
        </p:spPr>
      </p:pic>
      <p:pic>
        <p:nvPicPr>
          <p:cNvPr id="27" name="Picture 17" descr="A picture containing indoor, bird, knife, table&#10;&#10;Description automatically generated">
            <a:extLst>
              <a:ext uri="{FF2B5EF4-FFF2-40B4-BE49-F238E27FC236}">
                <a16:creationId xmlns:a16="http://schemas.microsoft.com/office/drawing/2014/main" id="{FB8E4C95-12FC-4380-9A19-D2203C1DBE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3643" y="5101470"/>
            <a:ext cx="4465704" cy="84227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BCAED63-F6B1-4B2D-93C0-9364FA856F74}"/>
              </a:ext>
            </a:extLst>
          </p:cNvPr>
          <p:cNvGrpSpPr/>
          <p:nvPr/>
        </p:nvGrpSpPr>
        <p:grpSpPr>
          <a:xfrm>
            <a:off x="615637" y="1271090"/>
            <a:ext cx="5413709" cy="3340804"/>
            <a:chOff x="-2831167" y="3222380"/>
            <a:chExt cx="5413709" cy="3340804"/>
          </a:xfrm>
        </p:grpSpPr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03D39AF0-53A0-4831-BF43-3DA7C48A7B86}"/>
                </a:ext>
              </a:extLst>
            </p:cNvPr>
            <p:cNvSpPr>
              <a:spLocks noGrp="1"/>
            </p:cNvSpPr>
            <p:nvPr/>
          </p:nvSpPr>
          <p:spPr>
            <a:xfrm>
              <a:off x="-2831167" y="3222380"/>
              <a:ext cx="5413709" cy="82391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24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20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6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# of times "</a:t>
              </a:r>
              <a:r>
                <a:rPr lang="en-US" i="1" u="sng" dirty="0"/>
                <a:t>Pollsters</a:t>
              </a:r>
              <a:r>
                <a:rPr lang="en-US" dirty="0"/>
                <a:t>" were referred to generically without identification</a:t>
              </a:r>
            </a:p>
          </p:txBody>
        </p:sp>
        <p:pic>
          <p:nvPicPr>
            <p:cNvPr id="29" name="Picture 28" descr="A picture containing 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D46A0189-020C-4CBA-8796-5C523A7F3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967352" y="4138297"/>
              <a:ext cx="4504124" cy="605283"/>
            </a:xfrm>
            <a:prstGeom prst="rect">
              <a:avLst/>
            </a:prstGeom>
          </p:spPr>
        </p:pic>
        <p:pic>
          <p:nvPicPr>
            <p:cNvPr id="31" name="Picture 30" descr="A picture containing indoor, bird, knife, table&#10;&#10;Description automatically generated">
              <a:extLst>
                <a:ext uri="{FF2B5EF4-FFF2-40B4-BE49-F238E27FC236}">
                  <a16:creationId xmlns:a16="http://schemas.microsoft.com/office/drawing/2014/main" id="{F91C4D04-138B-421E-A1BB-41E991568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967353" y="4929080"/>
              <a:ext cx="4504125" cy="842274"/>
            </a:xfrm>
            <a:prstGeom prst="rect">
              <a:avLst/>
            </a:prstGeom>
          </p:spPr>
        </p:pic>
        <p:sp>
          <p:nvSpPr>
            <p:cNvPr id="32" name="Content Placeholder 3">
              <a:extLst>
                <a:ext uri="{FF2B5EF4-FFF2-40B4-BE49-F238E27FC236}">
                  <a16:creationId xmlns:a16="http://schemas.microsoft.com/office/drawing/2014/main" id="{8349BE33-AC50-40EF-8886-CB722567EB7D}"/>
                </a:ext>
              </a:extLst>
            </p:cNvPr>
            <p:cNvSpPr txBox="1">
              <a:spLocks/>
            </p:cNvSpPr>
            <p:nvPr/>
          </p:nvSpPr>
          <p:spPr>
            <a:xfrm>
              <a:off x="-2711313" y="4135496"/>
              <a:ext cx="5176996" cy="242768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2</a:t>
              </a:r>
            </a:p>
            <a:p>
              <a:endParaRPr lang="en-US" dirty="0"/>
            </a:p>
            <a:p>
              <a:r>
                <a:rPr lang="en-US" dirty="0"/>
                <a:t>2</a:t>
              </a:r>
            </a:p>
            <a:p>
              <a:r>
                <a:rPr lang="en-US" dirty="0"/>
                <a:t>1</a:t>
              </a:r>
            </a:p>
            <a:p>
              <a:endParaRPr lang="en-US"/>
            </a:p>
            <a:p>
              <a:endParaRPr lang="en-US" dirty="0"/>
            </a:p>
            <a:p>
              <a:endParaRPr lang="en-US" dirty="0"/>
            </a:p>
          </p:txBody>
        </p:sp>
        <p:pic>
          <p:nvPicPr>
            <p:cNvPr id="33" name="Picture 14" descr="Text&#10;&#10;Description automatically generated">
              <a:extLst>
                <a:ext uri="{FF2B5EF4-FFF2-40B4-BE49-F238E27FC236}">
                  <a16:creationId xmlns:a16="http://schemas.microsoft.com/office/drawing/2014/main" id="{F8C70F1E-4D7C-418C-812D-DB5F1BF65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973758" y="5962155"/>
              <a:ext cx="4497719" cy="376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7378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94D3-53EC-4A11-AD9B-0DFB05920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1057186" cy="1338158"/>
          </a:xfrm>
        </p:spPr>
        <p:txBody>
          <a:bodyPr>
            <a:normAutofit/>
          </a:bodyPr>
          <a:lstStyle/>
          <a:p>
            <a:r>
              <a:rPr lang="en-US" dirty="0"/>
              <a:t>Actual </a:t>
            </a:r>
            <a:r>
              <a:rPr lang="en-US" i="1" dirty="0"/>
              <a:t>Reporting </a:t>
            </a:r>
            <a:r>
              <a:rPr lang="en-US" dirty="0"/>
              <a:t>Provided in this Article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A3C5C-932C-48BD-B497-C37196278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3838" y="2039470"/>
            <a:ext cx="5157787" cy="3980054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en-US" dirty="0"/>
              <a:t>Patrick Murry, </a:t>
            </a:r>
            <a:br>
              <a:rPr lang="en-US" dirty="0"/>
            </a:br>
            <a:r>
              <a:rPr lang="en-US" dirty="0"/>
              <a:t>Monmouth Polling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Donald Trump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Don Levy, Sienna College</a:t>
            </a:r>
          </a:p>
          <a:p>
            <a:pPr marL="514350" indent="-514350">
              <a:buAutoNum type="arabicPeriod"/>
            </a:pPr>
            <a:endParaRPr lang="en-US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dirty="0">
                <a:ea typeface="+mn-lt"/>
                <a:cs typeface="+mn-lt"/>
              </a:rPr>
              <a:t>"Pollsters"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ea typeface="+mn-lt"/>
                <a:cs typeface="+mn-lt"/>
              </a:rPr>
              <a:t>AAPOR, Kennedy et al.)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6" descr="A picture containing indoor, bird&#10;&#10;Description automatically generated">
            <a:extLst>
              <a:ext uri="{FF2B5EF4-FFF2-40B4-BE49-F238E27FC236}">
                <a16:creationId xmlns:a16="http://schemas.microsoft.com/office/drawing/2014/main" id="{2F501F5F-B52B-4BC3-94CA-1B2D87AC05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05898" y="1953619"/>
            <a:ext cx="4491625" cy="994466"/>
          </a:xfrm>
        </p:spPr>
      </p:pic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11D1736-7BA8-4285-9096-87475F496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593" y="3130739"/>
            <a:ext cx="4440090" cy="782220"/>
          </a:xfrm>
          <a:prstGeom prst="rect">
            <a:avLst/>
          </a:prstGeom>
        </p:spPr>
      </p:pic>
      <p:pic>
        <p:nvPicPr>
          <p:cNvPr id="18" name="Picture 18" descr="A picture containing indoor, bird, knife, table&#10;&#10;Description automatically generated">
            <a:extLst>
              <a:ext uri="{FF2B5EF4-FFF2-40B4-BE49-F238E27FC236}">
                <a16:creationId xmlns:a16="http://schemas.microsoft.com/office/drawing/2014/main" id="{2E7FC364-54F2-428E-8572-55C720A1B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593" y="4178837"/>
            <a:ext cx="4440090" cy="786326"/>
          </a:xfrm>
          <a:prstGeom prst="rect">
            <a:avLst/>
          </a:prstGeom>
        </p:spPr>
      </p:pic>
      <p:pic>
        <p:nvPicPr>
          <p:cNvPr id="21" name="Picture 21" descr="A picture containing indoor, bird, table&#10;&#10;Description automatically generated">
            <a:extLst>
              <a:ext uri="{FF2B5EF4-FFF2-40B4-BE49-F238E27FC236}">
                <a16:creationId xmlns:a16="http://schemas.microsoft.com/office/drawing/2014/main" id="{DB7C3047-654A-497A-8EC6-BCBDA73C3C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996" y="5222586"/>
            <a:ext cx="4440090" cy="78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7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A3C5C-932C-48BD-B497-C37196278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243" y="1988244"/>
            <a:ext cx="5321522" cy="448957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FiveThirtyEight: Wisconsin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Trafalgar Group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ABC</a:t>
            </a:r>
            <a:r>
              <a:rPr lang="en-US" dirty="0">
                <a:ea typeface="+mn-lt"/>
                <a:cs typeface="+mn-lt"/>
              </a:rPr>
              <a:t> News/Washington Post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New York Times/Siena College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8" descr="A picture containing indoor, bird, table&#10;&#10;Description automatically generated">
            <a:extLst>
              <a:ext uri="{FF2B5EF4-FFF2-40B4-BE49-F238E27FC236}">
                <a16:creationId xmlns:a16="http://schemas.microsoft.com/office/drawing/2014/main" id="{0C373571-BDBC-46F2-AAEC-4EB22379DC8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5360" y="1820566"/>
            <a:ext cx="5183188" cy="925277"/>
          </a:xfr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AEDA7B22-C378-473E-9B88-8B9B65783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122" y="3061933"/>
            <a:ext cx="5157267" cy="1598588"/>
          </a:xfrm>
          <a:prstGeom prst="rect">
            <a:avLst/>
          </a:prstGeom>
        </p:spPr>
      </p:pic>
      <p:pic>
        <p:nvPicPr>
          <p:cNvPr id="10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185E48-0937-49A6-8BCC-91158A7EC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719" y="4961340"/>
            <a:ext cx="5163670" cy="11167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AF3BD2C-5CCC-457A-80B6-3D126B8C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1057186" cy="1338158"/>
          </a:xfrm>
        </p:spPr>
        <p:txBody>
          <a:bodyPr>
            <a:normAutofit/>
          </a:bodyPr>
          <a:lstStyle/>
          <a:p>
            <a:r>
              <a:rPr lang="en-US" dirty="0"/>
              <a:t>Actual Polls </a:t>
            </a:r>
            <a:r>
              <a:rPr lang="en-US" i="1" dirty="0"/>
              <a:t>Reported On </a:t>
            </a:r>
            <a:r>
              <a:rPr lang="en-US" dirty="0"/>
              <a:t>in this Article</a:t>
            </a:r>
          </a:p>
        </p:txBody>
      </p:sp>
    </p:spTree>
    <p:extLst>
      <p:ext uri="{BB962C8B-B14F-4D97-AF65-F5344CB8AC3E}">
        <p14:creationId xmlns:p14="http://schemas.microsoft.com/office/powerpoint/2010/main" val="4135866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A3C5C-932C-48BD-B497-C37196278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1243" y="1988244"/>
            <a:ext cx="5321522" cy="448957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FiveThirtyEight: Ohio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Trafalgar Group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ABC</a:t>
            </a:r>
            <a:r>
              <a:rPr lang="en-US" dirty="0">
                <a:ea typeface="+mn-lt"/>
                <a:cs typeface="+mn-lt"/>
              </a:rPr>
              <a:t> News/Washington Post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New York Times/Siena College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AEDA7B22-C378-473E-9B88-8B9B65783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122" y="3061933"/>
            <a:ext cx="5157267" cy="1598588"/>
          </a:xfrm>
          <a:prstGeom prst="rect">
            <a:avLst/>
          </a:prstGeom>
        </p:spPr>
      </p:pic>
      <p:pic>
        <p:nvPicPr>
          <p:cNvPr id="10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185E48-0937-49A6-8BCC-91158A7EC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719" y="4961340"/>
            <a:ext cx="5163670" cy="11167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AF3BD2C-5CCC-457A-80B6-3D126B8C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1057186" cy="1338158"/>
          </a:xfrm>
        </p:spPr>
        <p:txBody>
          <a:bodyPr>
            <a:normAutofit/>
          </a:bodyPr>
          <a:lstStyle/>
          <a:p>
            <a:r>
              <a:rPr lang="en-US" dirty="0"/>
              <a:t>Actual Polls </a:t>
            </a:r>
            <a:r>
              <a:rPr lang="en-US" i="1" dirty="0"/>
              <a:t>Reported On </a:t>
            </a:r>
            <a:r>
              <a:rPr lang="en-US" dirty="0"/>
              <a:t>in this Article</a:t>
            </a:r>
          </a:p>
        </p:txBody>
      </p:sp>
      <p:pic>
        <p:nvPicPr>
          <p:cNvPr id="14" name="Picture 4" descr="A picture containing indoor, table, bird&#10;&#10;Description automatically generated">
            <a:extLst>
              <a:ext uri="{FF2B5EF4-FFF2-40B4-BE49-F238E27FC236}">
                <a16:creationId xmlns:a16="http://schemas.microsoft.com/office/drawing/2014/main" id="{EFC37A26-A24A-4859-A4EF-0EA8F04C0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835" y="1635964"/>
            <a:ext cx="5176317" cy="111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75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A3C5C-932C-48BD-B497-C37196278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6981" y="-374596"/>
            <a:ext cx="10024341" cy="44895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endParaRPr lang="en-US" sz="4400" dirty="0"/>
          </a:p>
          <a:p>
            <a:pPr marL="742950" indent="-74295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en-US" sz="4400">
                <a:ea typeface="+mn-lt"/>
                <a:cs typeface="+mn-lt"/>
              </a:rPr>
              <a:t>FiveThirtyEight: Wisconsin</a:t>
            </a:r>
            <a:br>
              <a:rPr lang="en-US" sz="4400" dirty="0">
                <a:ea typeface="+mn-lt"/>
                <a:cs typeface="+mn-lt"/>
              </a:rPr>
            </a:br>
            <a:endParaRPr lang="en-US" sz="44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44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4400" dirty="0"/>
          </a:p>
        </p:txBody>
      </p:sp>
      <p:pic>
        <p:nvPicPr>
          <p:cNvPr id="7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F8E59988-5ADC-4B98-9258-F6A8B3E6F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847" y="1803594"/>
            <a:ext cx="6533989" cy="4621129"/>
          </a:xfrm>
          <a:prstGeom prst="rect">
            <a:avLst/>
          </a:prstGeom>
        </p:spPr>
      </p:pic>
      <p:pic>
        <p:nvPicPr>
          <p:cNvPr id="11" name="Picture 11" descr="Chart&#10;&#10;Description automatically generated">
            <a:extLst>
              <a:ext uri="{FF2B5EF4-FFF2-40B4-BE49-F238E27FC236}">
                <a16:creationId xmlns:a16="http://schemas.microsoft.com/office/drawing/2014/main" id="{0B14CF61-7810-4339-9529-3DC91AF4C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72" y="1792489"/>
            <a:ext cx="4523335" cy="461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08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A3C5C-932C-48BD-B497-C37196278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6981" y="-374596"/>
            <a:ext cx="10024341" cy="44895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endParaRPr lang="en-US" sz="4400" dirty="0"/>
          </a:p>
          <a:p>
            <a:pPr marL="742950" indent="-74295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en-US" sz="4400" dirty="0">
                <a:ea typeface="+mn-lt"/>
                <a:cs typeface="+mn-lt"/>
              </a:rPr>
              <a:t>FiveThirtyEight: Ohio</a:t>
            </a:r>
            <a:br>
              <a:rPr lang="en-US" sz="4400" dirty="0">
                <a:ea typeface="+mn-lt"/>
                <a:cs typeface="+mn-lt"/>
              </a:rPr>
            </a:br>
            <a:endParaRPr lang="en-US" sz="44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44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4400" dirty="0"/>
          </a:p>
        </p:txBody>
      </p:sp>
      <p:pic>
        <p:nvPicPr>
          <p:cNvPr id="2" name="Picture 5" descr="Diagram&#10;&#10;Description automatically generated">
            <a:extLst>
              <a:ext uri="{FF2B5EF4-FFF2-40B4-BE49-F238E27FC236}">
                <a16:creationId xmlns:a16="http://schemas.microsoft.com/office/drawing/2014/main" id="{514E15A5-E434-4323-A85B-4ED4EA659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230" y="1645529"/>
            <a:ext cx="6032200" cy="4618522"/>
          </a:xfrm>
          <a:prstGeom prst="rect">
            <a:avLst/>
          </a:prstGeom>
        </p:spPr>
      </p:pic>
      <p:pic>
        <p:nvPicPr>
          <p:cNvPr id="6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4B78BBF-AE37-41B8-AE39-F313F31C8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23" y="1645917"/>
            <a:ext cx="5029200" cy="461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7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AA3C5C-932C-48BD-B497-C37196278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5401" y="-1706495"/>
            <a:ext cx="10024341" cy="44895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endParaRPr lang="en-US" sz="4400" dirty="0"/>
          </a:p>
          <a:p>
            <a:pPr marL="742950" indent="-74295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en-US" sz="4400">
                <a:ea typeface="+mn-lt"/>
                <a:cs typeface="+mn-lt"/>
              </a:rPr>
              <a:t>FiveThirtyEight: Wisconsin</a:t>
            </a:r>
            <a:endParaRPr lang="en-US" sz="4400" dirty="0">
              <a:ea typeface="+mn-lt"/>
              <a:cs typeface="+mn-lt"/>
            </a:endParaRPr>
          </a:p>
          <a:p>
            <a:pPr marL="742950" indent="-742950">
              <a:lnSpc>
                <a:spcPct val="100000"/>
              </a:lnSpc>
              <a:spcBef>
                <a:spcPct val="0"/>
              </a:spcBef>
              <a:buAutoNum type="arabicPeriod"/>
            </a:pPr>
            <a:endParaRPr lang="en-US" sz="4400" dirty="0">
              <a:ea typeface="+mn-lt"/>
              <a:cs typeface="+mn-lt"/>
            </a:endParaRPr>
          </a:p>
          <a:p>
            <a:pPr marL="742950" indent="-74295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en-US" sz="4400">
                <a:ea typeface="+mn-lt"/>
                <a:cs typeface="+mn-lt"/>
              </a:rPr>
              <a:t>Trafalgar Group</a:t>
            </a:r>
            <a:endParaRPr lang="en-US"/>
          </a:p>
          <a:p>
            <a:pPr marL="0" indent="0">
              <a:lnSpc>
                <a:spcPct val="100000"/>
              </a:lnSpc>
              <a:spcBef>
                <a:spcPct val="0"/>
              </a:spcBef>
              <a:buNone/>
            </a:pPr>
            <a:br>
              <a:rPr lang="en-US" sz="4400" dirty="0">
                <a:ea typeface="+mn-lt"/>
                <a:cs typeface="+mn-lt"/>
              </a:rPr>
            </a:br>
            <a:endParaRPr lang="en-US" sz="44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44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4400" dirty="0"/>
          </a:p>
        </p:txBody>
      </p:sp>
      <p:pic>
        <p:nvPicPr>
          <p:cNvPr id="16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4F026A-AA53-465E-BCC4-B67E36F71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056" y="1682388"/>
            <a:ext cx="5186955" cy="1866242"/>
          </a:xfrm>
          <a:prstGeom prst="rect">
            <a:avLst/>
          </a:prstGeom>
        </p:spPr>
      </p:pic>
      <p:pic>
        <p:nvPicPr>
          <p:cNvPr id="17" name="Picture 1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4D75E7D-9CE1-4850-8311-46B2E4266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94" y="1682387"/>
            <a:ext cx="5061216" cy="1859944"/>
          </a:xfrm>
          <a:prstGeom prst="rect">
            <a:avLst/>
          </a:prstGeom>
        </p:spPr>
      </p:pic>
      <p:pic>
        <p:nvPicPr>
          <p:cNvPr id="18" name="Picture 1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D501BC9-4CDC-4A98-A0FC-DF23F59E0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94" y="3751517"/>
            <a:ext cx="5061216" cy="1121868"/>
          </a:xfrm>
          <a:prstGeom prst="rect">
            <a:avLst/>
          </a:prstGeom>
        </p:spPr>
      </p:pic>
      <p:pic>
        <p:nvPicPr>
          <p:cNvPr id="19" name="Picture 19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C384F46D-791A-4979-90B6-E5A4C8DBAC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504" y="3747009"/>
            <a:ext cx="5178804" cy="112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6608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F1831"/>
      </a:dk2>
      <a:lt2>
        <a:srgbClr val="F0F3F2"/>
      </a:lt2>
      <a:accent1>
        <a:srgbClr val="D23E67"/>
      </a:accent1>
      <a:accent2>
        <a:srgbClr val="C02C92"/>
      </a:accent2>
      <a:accent3>
        <a:srgbClr val="C23ED2"/>
      </a:accent3>
      <a:accent4>
        <a:srgbClr val="722CC0"/>
      </a:accent4>
      <a:accent5>
        <a:srgbClr val="473ED2"/>
      </a:accent5>
      <a:accent6>
        <a:srgbClr val="2C61C0"/>
      </a:accent6>
      <a:hlink>
        <a:srgbClr val="6F55C6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19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BlockprintVTI</vt:lpstr>
      <vt:lpstr>"The polling industry    blows it again" </vt:lpstr>
      <vt:lpstr>No Specific Citations</vt:lpstr>
      <vt:lpstr>Hmm...</vt:lpstr>
      <vt:lpstr>Actual Reporting Provided in this Article</vt:lpstr>
      <vt:lpstr>Actual Polls Reported On in this Article</vt:lpstr>
      <vt:lpstr>Actual Polls Reported On in this Article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More...</vt:lpstr>
      <vt:lpstr>More...</vt:lpstr>
      <vt:lpstr>Actually Interesting Reporting</vt:lpstr>
      <vt:lpstr>https://twitter.com/AlxThomp/status/1324362168121307140 </vt:lpstr>
      <vt:lpstr>"If they're coming after FiveThirtyEight then the answer is &lt;BLANK&gt; you -- we did a good job"</vt:lpstr>
      <vt:lpstr>Conclusions/Takeaways/My Opinion</vt:lpstr>
      <vt:lpstr>Conclusions/Takeaways/My Opinion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1470</cp:revision>
  <dcterms:created xsi:type="dcterms:W3CDTF">2020-11-06T22:54:25Z</dcterms:created>
  <dcterms:modified xsi:type="dcterms:W3CDTF">2021-03-02T17:01:25Z</dcterms:modified>
</cp:coreProperties>
</file>